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10.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9.xml.rels" ContentType="application/vnd.openxmlformats-package.relationships+xml"/>
  <Override PartName="/ppt/notesSlides/_rels/notesSlide11.xml.rels" ContentType="application/vnd.openxmlformats-package.relationships+xml"/>
  <Override PartName="/ppt/notesSlides/_rels/notesSlide12.xml.rels" ContentType="application/vnd.openxmlformats-package.relationships+xml"/>
  <Override PartName="/ppt/notesSlides/_rels/notesSlide13.xml.rels" ContentType="application/vnd.openxmlformats-package.relationships+xml"/>
  <Override PartName="/ppt/notesSlides/_rels/notesSlide14.xml.rels" ContentType="application/vnd.openxmlformats-package.relationships+xml"/>
  <Override PartName="/ppt/notesSlides/_rels/notesSlide15.xml.rels" ContentType="application/vnd.openxmlformats-package.relationships+xml"/>
  <Override PartName="/ppt/notesSlides/_rels/notesSlide16.xml.rels" ContentType="application/vnd.openxmlformats-package.relationships+xml"/>
  <Override PartName="/ppt/notesSlides/_rels/notesSlide17.xml.rels" ContentType="application/vnd.openxmlformats-package.relationships+xml"/>
  <Override PartName="/ppt/notesSlides/_rels/notesSlide18.xml.rels" ContentType="application/vnd.openxmlformats-package.relationships+xml"/>
  <Override PartName="/ppt/notesSlides/_rels/notesSlide19.xml.rels" ContentType="application/vnd.openxmlformats-package.relationships+xml"/>
  <Override PartName="/ppt/media/image12.wmf" ContentType="image/x-wmf"/>
  <Override PartName="/ppt/media/image1.png" ContentType="image/png"/>
  <Override PartName="/ppt/media/image2.wmf" ContentType="image/x-wmf"/>
  <Override PartName="/ppt/media/image3.png" ContentType="image/png"/>
  <Override PartName="/ppt/media/image4.wmf" ContentType="image/x-wmf"/>
  <Override PartName="/ppt/media/image5.png" ContentType="image/png"/>
  <Override PartName="/ppt/media/image6.png" ContentType="image/png"/>
  <Override PartName="/ppt/media/image8.png" ContentType="image/png"/>
  <Override PartName="/ppt/media/image7.wmf" ContentType="image/x-wmf"/>
  <Override PartName="/ppt/media/image9.wmf" ContentType="image/x-wmf"/>
  <Override PartName="/ppt/media/image10.png" ContentType="image/png"/>
  <Override PartName="/ppt/media/image11.png" ContentType="image/png"/>
  <Override PartName="/ppt/media/image13.png" ContentType="image/png"/>
  <Override PartName="/ppt/media/image14.png" ContentType="image/png"/>
  <Override PartName="/ppt/media/image15.wmf" ContentType="image/x-wmf"/>
  <Override PartName="/ppt/media/image16.png" ContentType="image/png"/>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x="9144000" cy="5143500"/>
  <p:notesSz cx="7104063" cy="102346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fr-FR" sz="1800" spc="-1" strike="noStrike">
                <a:solidFill>
                  <a:srgbClr val="000000"/>
                </a:solidFill>
                <a:latin typeface="Arial"/>
              </a:rPr>
              <a:t>Cliquez pour déplacer la diapo</a:t>
            </a:r>
            <a:endParaRPr b="0" lang="fr-FR" sz="1800" spc="-1" strike="noStrike">
              <a:solidFill>
                <a:srgbClr val="000000"/>
              </a:solidFill>
              <a:latin typeface="Arial"/>
            </a:endParaRPr>
          </a:p>
        </p:txBody>
      </p:sp>
      <p:sp>
        <p:nvSpPr>
          <p:cNvPr id="190"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fr-FR" sz="2000" spc="-1" strike="noStrike">
                <a:latin typeface="Arial"/>
              </a:rPr>
              <a:t>Cliquez pour modifier le format des notes</a:t>
            </a:r>
            <a:endParaRPr b="0" lang="fr-FR" sz="2000" spc="-1" strike="noStrike">
              <a:latin typeface="Arial"/>
            </a:endParaRPr>
          </a:p>
        </p:txBody>
      </p:sp>
      <p:sp>
        <p:nvSpPr>
          <p:cNvPr id="191"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fr-FR" sz="1400" spc="-1" strike="noStrike">
                <a:latin typeface="Times New Roman"/>
              </a:rPr>
              <a:t>&lt;en-tête&gt;</a:t>
            </a:r>
            <a:endParaRPr b="0" lang="fr-FR" sz="1400" spc="-1" strike="noStrike">
              <a:latin typeface="Times New Roman"/>
            </a:endParaRPr>
          </a:p>
        </p:txBody>
      </p:sp>
      <p:sp>
        <p:nvSpPr>
          <p:cNvPr id="192"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fr-FR" sz="1400" spc="-1" strike="noStrike">
                <a:latin typeface="Times New Roman"/>
              </a:rPr>
              <a:t>&lt;date/heure&gt;</a:t>
            </a:r>
            <a:endParaRPr b="0" lang="fr-FR" sz="1400" spc="-1" strike="noStrike">
              <a:latin typeface="Times New Roman"/>
            </a:endParaRPr>
          </a:p>
        </p:txBody>
      </p:sp>
      <p:sp>
        <p:nvSpPr>
          <p:cNvPr id="193"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fr-FR" sz="1400" spc="-1" strike="noStrike">
                <a:latin typeface="Times New Roman"/>
              </a:rPr>
              <a:t>&lt;pied de page&gt;</a:t>
            </a:r>
            <a:endParaRPr b="0" lang="fr-FR" sz="1400" spc="-1" strike="noStrike">
              <a:latin typeface="Times New Roman"/>
            </a:endParaRPr>
          </a:p>
        </p:txBody>
      </p:sp>
      <p:sp>
        <p:nvSpPr>
          <p:cNvPr id="194"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74D900A0-7E95-4743-A1F9-8D3C56D4B92E}" type="slidenum">
              <a:rPr b="0" lang="fr-FR" sz="1400" spc="-1" strike="noStrike">
                <a:latin typeface="Times New Roman"/>
              </a:rPr>
              <a:t>&lt;numéro&gt;</a:t>
            </a:fld>
            <a:endParaRPr b="0" lang="fr-F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PlaceHolder 1"/>
          <p:cNvSpPr>
            <a:spLocks noGrp="1"/>
          </p:cNvSpPr>
          <p:nvPr>
            <p:ph type="sldImg"/>
          </p:nvPr>
        </p:nvSpPr>
        <p:spPr>
          <a:xfrm>
            <a:off x="139680" y="766800"/>
            <a:ext cx="6824160" cy="3838320"/>
          </a:xfrm>
          <a:prstGeom prst="rect">
            <a:avLst/>
          </a:prstGeom>
          <a:ln w="0">
            <a:noFill/>
          </a:ln>
        </p:spPr>
      </p:sp>
      <p:sp>
        <p:nvSpPr>
          <p:cNvPr id="308"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09"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A885F92C-6DD5-41D3-A5D3-809DCA30F321}" type="slidenum">
              <a:rPr b="0" lang="fr-FR" sz="1200" spc="-1" strike="noStrike">
                <a:solidFill>
                  <a:srgbClr val="000000"/>
                </a:solidFill>
                <a:latin typeface="Arial"/>
                <a:ea typeface="+mn-ea"/>
              </a:rPr>
              <a:t>10</a:t>
            </a:fld>
            <a:endParaRPr b="0" lang="fr-FR"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PlaceHolder 1"/>
          <p:cNvSpPr>
            <a:spLocks noGrp="1"/>
          </p:cNvSpPr>
          <p:nvPr>
            <p:ph type="sldImg"/>
          </p:nvPr>
        </p:nvSpPr>
        <p:spPr>
          <a:xfrm>
            <a:off x="139680" y="766800"/>
            <a:ext cx="6824160" cy="3838320"/>
          </a:xfrm>
          <a:prstGeom prst="rect">
            <a:avLst/>
          </a:prstGeom>
          <a:ln w="0">
            <a:noFill/>
          </a:ln>
        </p:spPr>
      </p:sp>
      <p:sp>
        <p:nvSpPr>
          <p:cNvPr id="311"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12"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4B34E16F-497A-4DD1-80DA-10BE4BEF3E49}" type="slidenum">
              <a:rPr b="0" lang="fr-FR" sz="1200" spc="-1" strike="noStrike">
                <a:solidFill>
                  <a:srgbClr val="000000"/>
                </a:solidFill>
                <a:latin typeface="Arial"/>
                <a:ea typeface="+mn-ea"/>
              </a:rPr>
              <a:t>11</a:t>
            </a:fld>
            <a:endParaRPr b="0" lang="fr-FR"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PlaceHolder 1"/>
          <p:cNvSpPr>
            <a:spLocks noGrp="1"/>
          </p:cNvSpPr>
          <p:nvPr>
            <p:ph type="sldImg"/>
          </p:nvPr>
        </p:nvSpPr>
        <p:spPr>
          <a:xfrm>
            <a:off x="139680" y="766800"/>
            <a:ext cx="6824160" cy="3838320"/>
          </a:xfrm>
          <a:prstGeom prst="rect">
            <a:avLst/>
          </a:prstGeom>
          <a:ln w="0">
            <a:noFill/>
          </a:ln>
        </p:spPr>
      </p:sp>
      <p:sp>
        <p:nvSpPr>
          <p:cNvPr id="314"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15"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E22A296E-B032-41CD-800B-1D342CB034F3}" type="slidenum">
              <a:rPr b="0" lang="fr-FR" sz="1200" spc="-1" strike="noStrike">
                <a:solidFill>
                  <a:srgbClr val="000000"/>
                </a:solidFill>
                <a:latin typeface="Arial"/>
                <a:ea typeface="+mn-ea"/>
              </a:rPr>
              <a:t>12</a:t>
            </a:fld>
            <a:endParaRPr b="0" lang="fr-FR"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PlaceHolder 1"/>
          <p:cNvSpPr>
            <a:spLocks noGrp="1"/>
          </p:cNvSpPr>
          <p:nvPr>
            <p:ph type="sldImg"/>
          </p:nvPr>
        </p:nvSpPr>
        <p:spPr>
          <a:xfrm>
            <a:off x="139680" y="766800"/>
            <a:ext cx="6824160" cy="3838320"/>
          </a:xfrm>
          <a:prstGeom prst="rect">
            <a:avLst/>
          </a:prstGeom>
          <a:ln w="0">
            <a:noFill/>
          </a:ln>
        </p:spPr>
      </p:sp>
      <p:sp>
        <p:nvSpPr>
          <p:cNvPr id="317"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18"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F0C7253D-D21F-4A4D-809C-DA147ACDB168}" type="slidenum">
              <a:rPr b="0" lang="fr-FR" sz="1200" spc="-1" strike="noStrike">
                <a:solidFill>
                  <a:srgbClr val="000000"/>
                </a:solidFill>
                <a:latin typeface="Arial"/>
                <a:ea typeface="+mn-ea"/>
              </a:rPr>
              <a:t>13</a:t>
            </a:fld>
            <a:endParaRPr b="0" lang="fr-FR"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sldImg"/>
          </p:nvPr>
        </p:nvSpPr>
        <p:spPr>
          <a:xfrm>
            <a:off x="139680" y="766800"/>
            <a:ext cx="6824160" cy="3838320"/>
          </a:xfrm>
          <a:prstGeom prst="rect">
            <a:avLst/>
          </a:prstGeom>
          <a:ln w="0">
            <a:noFill/>
          </a:ln>
        </p:spPr>
      </p:sp>
      <p:sp>
        <p:nvSpPr>
          <p:cNvPr id="320"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21"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F4FEA201-43D7-4E6A-B081-037572160ECB}" type="slidenum">
              <a:rPr b="0" lang="fr-FR" sz="1200" spc="-1" strike="noStrike">
                <a:solidFill>
                  <a:srgbClr val="000000"/>
                </a:solidFill>
                <a:latin typeface="Arial"/>
                <a:ea typeface="+mn-ea"/>
              </a:rPr>
              <a:t>14</a:t>
            </a:fld>
            <a:endParaRPr b="0" lang="fr-FR"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PlaceHolder 1"/>
          <p:cNvSpPr>
            <a:spLocks noGrp="1"/>
          </p:cNvSpPr>
          <p:nvPr>
            <p:ph type="sldImg"/>
          </p:nvPr>
        </p:nvSpPr>
        <p:spPr>
          <a:xfrm>
            <a:off x="139680" y="766800"/>
            <a:ext cx="6824160" cy="3838320"/>
          </a:xfrm>
          <a:prstGeom prst="rect">
            <a:avLst/>
          </a:prstGeom>
          <a:ln w="0">
            <a:noFill/>
          </a:ln>
        </p:spPr>
      </p:sp>
      <p:sp>
        <p:nvSpPr>
          <p:cNvPr id="323"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24"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C9F557D2-D291-4F8E-9AC4-3B7A659151E1}" type="slidenum">
              <a:rPr b="0" lang="fr-FR" sz="1200" spc="-1" strike="noStrike">
                <a:solidFill>
                  <a:srgbClr val="000000"/>
                </a:solidFill>
                <a:latin typeface="Arial"/>
                <a:ea typeface="+mn-ea"/>
              </a:rPr>
              <a:t>15</a:t>
            </a:fld>
            <a:endParaRPr b="0" lang="fr-FR"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PlaceHolder 1"/>
          <p:cNvSpPr>
            <a:spLocks noGrp="1"/>
          </p:cNvSpPr>
          <p:nvPr>
            <p:ph type="sldImg"/>
          </p:nvPr>
        </p:nvSpPr>
        <p:spPr>
          <a:xfrm>
            <a:off x="139680" y="766800"/>
            <a:ext cx="6824160" cy="3838320"/>
          </a:xfrm>
          <a:prstGeom prst="rect">
            <a:avLst/>
          </a:prstGeom>
          <a:ln w="0">
            <a:noFill/>
          </a:ln>
        </p:spPr>
      </p:sp>
      <p:sp>
        <p:nvSpPr>
          <p:cNvPr id="326"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27"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2569872D-C8DB-462C-B056-2B0383E8517E}" type="slidenum">
              <a:rPr b="0" lang="fr-FR" sz="1200" spc="-1" strike="noStrike">
                <a:solidFill>
                  <a:srgbClr val="000000"/>
                </a:solidFill>
                <a:latin typeface="Arial"/>
                <a:ea typeface="+mn-ea"/>
              </a:rPr>
              <a:t>16</a:t>
            </a:fld>
            <a:endParaRPr b="0" lang="fr-FR"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PlaceHolder 1"/>
          <p:cNvSpPr>
            <a:spLocks noGrp="1"/>
          </p:cNvSpPr>
          <p:nvPr>
            <p:ph type="sldImg"/>
          </p:nvPr>
        </p:nvSpPr>
        <p:spPr>
          <a:xfrm>
            <a:off x="139680" y="766800"/>
            <a:ext cx="6824160" cy="3838320"/>
          </a:xfrm>
          <a:prstGeom prst="rect">
            <a:avLst/>
          </a:prstGeom>
          <a:ln w="0">
            <a:noFill/>
          </a:ln>
        </p:spPr>
      </p:sp>
      <p:sp>
        <p:nvSpPr>
          <p:cNvPr id="329"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30"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9BE13F3D-267B-4B21-904C-9175F3D8F6BC}" type="slidenum">
              <a:rPr b="0" lang="fr-FR" sz="1200" spc="-1" strike="noStrike">
                <a:solidFill>
                  <a:srgbClr val="000000"/>
                </a:solidFill>
                <a:latin typeface="Arial"/>
                <a:ea typeface="+mn-ea"/>
              </a:rPr>
              <a:t>&lt;numéro&gt;</a:t>
            </a:fld>
            <a:endParaRPr b="0" lang="fr-FR" sz="1200" spc="-1" strike="noStrike">
              <a:latin typeface="Times New Roman"/>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PlaceHolder 1"/>
          <p:cNvSpPr>
            <a:spLocks noGrp="1"/>
          </p:cNvSpPr>
          <p:nvPr>
            <p:ph type="sldImg"/>
          </p:nvPr>
        </p:nvSpPr>
        <p:spPr>
          <a:xfrm>
            <a:off x="139680" y="766800"/>
            <a:ext cx="6824160" cy="3838320"/>
          </a:xfrm>
          <a:prstGeom prst="rect">
            <a:avLst/>
          </a:prstGeom>
          <a:ln w="0">
            <a:noFill/>
          </a:ln>
        </p:spPr>
      </p:sp>
      <p:sp>
        <p:nvSpPr>
          <p:cNvPr id="332"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33"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CD3B2648-9841-4766-A1C6-B98ADF545DE8}" type="slidenum">
              <a:rPr b="0" lang="fr-FR" sz="1200" spc="-1" strike="noStrike">
                <a:solidFill>
                  <a:srgbClr val="000000"/>
                </a:solidFill>
                <a:latin typeface="Arial"/>
                <a:ea typeface="+mn-ea"/>
              </a:rPr>
              <a:t>&lt;numéro&gt;</a:t>
            </a:fld>
            <a:endParaRPr b="0" lang="fr-FR" sz="1200" spc="-1" strike="noStrike">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PlaceHolder 1"/>
          <p:cNvSpPr>
            <a:spLocks noGrp="1"/>
          </p:cNvSpPr>
          <p:nvPr>
            <p:ph type="sldImg"/>
          </p:nvPr>
        </p:nvSpPr>
        <p:spPr>
          <a:xfrm>
            <a:off x="139680" y="766800"/>
            <a:ext cx="6824160" cy="3838320"/>
          </a:xfrm>
          <a:prstGeom prst="rect">
            <a:avLst/>
          </a:prstGeom>
          <a:ln w="0">
            <a:noFill/>
          </a:ln>
        </p:spPr>
      </p:sp>
      <p:sp>
        <p:nvSpPr>
          <p:cNvPr id="335"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36"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F9BFFA8F-A842-4066-B3BD-D5BDF60C240C}" type="slidenum">
              <a:rPr b="0" lang="fr-FR" sz="1200" spc="-1" strike="noStrike">
                <a:solidFill>
                  <a:srgbClr val="000000"/>
                </a:solidFill>
                <a:latin typeface="Arial"/>
                <a:ea typeface="+mn-ea"/>
              </a:rPr>
              <a:t>&lt;numéro&gt;</a:t>
            </a:fld>
            <a:endParaRPr b="0" lang="fr-FR"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PlaceHolder 1"/>
          <p:cNvSpPr>
            <a:spLocks noGrp="1"/>
          </p:cNvSpPr>
          <p:nvPr>
            <p:ph type="sldImg"/>
          </p:nvPr>
        </p:nvSpPr>
        <p:spPr>
          <a:xfrm>
            <a:off x="139680" y="766800"/>
            <a:ext cx="6824160" cy="3838320"/>
          </a:xfrm>
          <a:prstGeom prst="rect">
            <a:avLst/>
          </a:prstGeom>
          <a:ln w="0">
            <a:noFill/>
          </a:ln>
        </p:spPr>
      </p:sp>
      <p:sp>
        <p:nvSpPr>
          <p:cNvPr id="287" name="PlaceHolder 2"/>
          <p:cNvSpPr>
            <a:spLocks noGrp="1"/>
          </p:cNvSpPr>
          <p:nvPr>
            <p:ph type="body"/>
          </p:nvPr>
        </p:nvSpPr>
        <p:spPr>
          <a:xfrm>
            <a:off x="710280" y="4861440"/>
            <a:ext cx="5682960" cy="4605120"/>
          </a:xfrm>
          <a:prstGeom prst="rect">
            <a:avLst/>
          </a:prstGeom>
          <a:noFill/>
          <a:ln w="0">
            <a:noFill/>
          </a:ln>
        </p:spPr>
        <p:txBody>
          <a:bodyPr lIns="94680" rIns="94680" tIns="47520" bIns="47520" anchor="t">
            <a:noAutofit/>
          </a:bodyPr>
          <a:p>
            <a:endParaRPr b="0" lang="fr-FR" sz="2000" spc="-1" strike="noStrike">
              <a:latin typeface="Arial"/>
            </a:endParaRPr>
          </a:p>
        </p:txBody>
      </p:sp>
      <p:sp>
        <p:nvSpPr>
          <p:cNvPr id="288"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349B73B0-00E6-46D4-AA50-9DE39214DADF}" type="slidenum">
              <a:rPr b="0" lang="fr-FR" sz="1200" spc="-1" strike="noStrike">
                <a:solidFill>
                  <a:srgbClr val="000000"/>
                </a:solidFill>
                <a:latin typeface="Arial"/>
                <a:ea typeface="+mn-ea"/>
              </a:rPr>
              <a:t>18</a:t>
            </a:fld>
            <a:endParaRPr b="0" lang="fr-FR"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PlaceHolder 1"/>
          <p:cNvSpPr>
            <a:spLocks noGrp="1"/>
          </p:cNvSpPr>
          <p:nvPr>
            <p:ph type="sldImg"/>
          </p:nvPr>
        </p:nvSpPr>
        <p:spPr>
          <a:xfrm>
            <a:off x="139680" y="766800"/>
            <a:ext cx="6824160" cy="3838320"/>
          </a:xfrm>
          <a:prstGeom prst="rect">
            <a:avLst/>
          </a:prstGeom>
          <a:ln w="0">
            <a:noFill/>
          </a:ln>
        </p:spPr>
      </p:sp>
      <p:sp>
        <p:nvSpPr>
          <p:cNvPr id="290" name="PlaceHolder 2"/>
          <p:cNvSpPr>
            <a:spLocks noGrp="1"/>
          </p:cNvSpPr>
          <p:nvPr>
            <p:ph type="body"/>
          </p:nvPr>
        </p:nvSpPr>
        <p:spPr>
          <a:xfrm>
            <a:off x="710280" y="4861440"/>
            <a:ext cx="5682960" cy="4605120"/>
          </a:xfrm>
          <a:prstGeom prst="rect">
            <a:avLst/>
          </a:prstGeom>
          <a:noFill/>
          <a:ln w="0">
            <a:noFill/>
          </a:ln>
        </p:spPr>
        <p:txBody>
          <a:bodyPr lIns="94680" rIns="94680" tIns="47520" bIns="47520" anchor="t">
            <a:noAutofit/>
          </a:bodyPr>
          <a:p>
            <a:endParaRPr b="0" lang="fr-FR" sz="2000" spc="-1" strike="noStrike">
              <a:latin typeface="Arial"/>
            </a:endParaRPr>
          </a:p>
        </p:txBody>
      </p:sp>
      <p:sp>
        <p:nvSpPr>
          <p:cNvPr id="291"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185CFD97-671D-41E1-A905-F39D7D84A703}" type="slidenum">
              <a:rPr b="0" lang="fr-FR" sz="1200" spc="-1" strike="noStrike">
                <a:solidFill>
                  <a:srgbClr val="000000"/>
                </a:solidFill>
                <a:latin typeface="Arial"/>
                <a:ea typeface="+mn-ea"/>
              </a:rPr>
              <a:t>18</a:t>
            </a:fld>
            <a:endParaRPr b="0" lang="fr-FR"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PlaceHolder 1"/>
          <p:cNvSpPr>
            <a:spLocks noGrp="1"/>
          </p:cNvSpPr>
          <p:nvPr>
            <p:ph type="sldImg"/>
          </p:nvPr>
        </p:nvSpPr>
        <p:spPr>
          <a:xfrm>
            <a:off x="139680" y="766800"/>
            <a:ext cx="6824160" cy="3838320"/>
          </a:xfrm>
          <a:prstGeom prst="rect">
            <a:avLst/>
          </a:prstGeom>
          <a:ln w="0">
            <a:noFill/>
          </a:ln>
        </p:spPr>
      </p:sp>
      <p:sp>
        <p:nvSpPr>
          <p:cNvPr id="293" name="PlaceHolder 2"/>
          <p:cNvSpPr>
            <a:spLocks noGrp="1"/>
          </p:cNvSpPr>
          <p:nvPr>
            <p:ph type="body"/>
          </p:nvPr>
        </p:nvSpPr>
        <p:spPr>
          <a:xfrm>
            <a:off x="710280" y="4861440"/>
            <a:ext cx="5682960" cy="4605120"/>
          </a:xfrm>
          <a:prstGeom prst="rect">
            <a:avLst/>
          </a:prstGeom>
          <a:noFill/>
          <a:ln w="0">
            <a:noFill/>
          </a:ln>
        </p:spPr>
        <p:txBody>
          <a:bodyPr lIns="94680" rIns="94680" tIns="47520" bIns="47520" anchor="t">
            <a:noAutofit/>
          </a:bodyPr>
          <a:p>
            <a:endParaRPr b="0" lang="fr-FR" sz="2000" spc="-1" strike="noStrike">
              <a:latin typeface="Arial"/>
            </a:endParaRPr>
          </a:p>
        </p:txBody>
      </p:sp>
      <p:sp>
        <p:nvSpPr>
          <p:cNvPr id="294"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7BBCBA0F-0F36-48D7-B093-B79FF5A8A916}" type="slidenum">
              <a:rPr b="0" lang="fr-FR" sz="1200" spc="-1" strike="noStrike">
                <a:solidFill>
                  <a:srgbClr val="000000"/>
                </a:solidFill>
                <a:latin typeface="Arial"/>
                <a:ea typeface="+mn-ea"/>
              </a:rPr>
              <a:t>18</a:t>
            </a:fld>
            <a:endParaRPr b="0" lang="fr-FR"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sldImg"/>
          </p:nvPr>
        </p:nvSpPr>
        <p:spPr>
          <a:xfrm>
            <a:off x="139680" y="766800"/>
            <a:ext cx="6824160" cy="3838320"/>
          </a:xfrm>
          <a:prstGeom prst="rect">
            <a:avLst/>
          </a:prstGeom>
          <a:ln w="0">
            <a:noFill/>
          </a:ln>
        </p:spPr>
      </p:sp>
      <p:sp>
        <p:nvSpPr>
          <p:cNvPr id="296" name="PlaceHolder 2"/>
          <p:cNvSpPr>
            <a:spLocks noGrp="1"/>
          </p:cNvSpPr>
          <p:nvPr>
            <p:ph type="body"/>
          </p:nvPr>
        </p:nvSpPr>
        <p:spPr>
          <a:xfrm>
            <a:off x="710280" y="4861440"/>
            <a:ext cx="5682960" cy="4605120"/>
          </a:xfrm>
          <a:prstGeom prst="rect">
            <a:avLst/>
          </a:prstGeom>
          <a:noFill/>
          <a:ln w="0">
            <a:noFill/>
          </a:ln>
        </p:spPr>
        <p:txBody>
          <a:bodyPr lIns="94680" rIns="94680" tIns="47520" bIns="47520" anchor="t">
            <a:noAutofit/>
          </a:bodyPr>
          <a:p>
            <a:endParaRPr b="0" lang="fr-FR" sz="2000" spc="-1" strike="noStrike">
              <a:latin typeface="Arial"/>
            </a:endParaRPr>
          </a:p>
        </p:txBody>
      </p:sp>
      <p:sp>
        <p:nvSpPr>
          <p:cNvPr id="297"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2DAD1E33-7A57-4FCC-83E9-C532B580725E}" type="slidenum">
              <a:rPr b="0" lang="fr-FR" sz="1200" spc="-1" strike="noStrike">
                <a:solidFill>
                  <a:srgbClr val="000000"/>
                </a:solidFill>
                <a:latin typeface="Arial"/>
                <a:ea typeface="+mn-ea"/>
              </a:rPr>
              <a:t>18</a:t>
            </a:fld>
            <a:endParaRPr b="0" lang="fr-FR"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PlaceHolder 1"/>
          <p:cNvSpPr>
            <a:spLocks noGrp="1"/>
          </p:cNvSpPr>
          <p:nvPr>
            <p:ph type="sldImg"/>
          </p:nvPr>
        </p:nvSpPr>
        <p:spPr>
          <a:xfrm>
            <a:off x="139680" y="766800"/>
            <a:ext cx="6824160" cy="3838320"/>
          </a:xfrm>
          <a:prstGeom prst="rect">
            <a:avLst/>
          </a:prstGeom>
          <a:ln w="0">
            <a:noFill/>
          </a:ln>
        </p:spPr>
      </p:sp>
      <p:sp>
        <p:nvSpPr>
          <p:cNvPr id="299" name="PlaceHolder 2"/>
          <p:cNvSpPr>
            <a:spLocks noGrp="1"/>
          </p:cNvSpPr>
          <p:nvPr>
            <p:ph type="body"/>
          </p:nvPr>
        </p:nvSpPr>
        <p:spPr>
          <a:xfrm>
            <a:off x="710280" y="4861440"/>
            <a:ext cx="5682960" cy="4605120"/>
          </a:xfrm>
          <a:prstGeom prst="rect">
            <a:avLst/>
          </a:prstGeom>
          <a:noFill/>
          <a:ln w="0">
            <a:noFill/>
          </a:ln>
        </p:spPr>
        <p:txBody>
          <a:bodyPr lIns="94680" rIns="94680" tIns="47520" bIns="47520" anchor="t">
            <a:noAutofit/>
          </a:bodyPr>
          <a:p>
            <a:endParaRPr b="0" lang="fr-FR" sz="2000" spc="-1" strike="noStrike">
              <a:latin typeface="Arial"/>
            </a:endParaRPr>
          </a:p>
        </p:txBody>
      </p:sp>
      <p:sp>
        <p:nvSpPr>
          <p:cNvPr id="300"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04BE293A-9ACD-4334-BA84-EFEA81E8E1FD}" type="slidenum">
              <a:rPr b="0" lang="fr-FR" sz="1200" spc="-1" strike="noStrike">
                <a:solidFill>
                  <a:srgbClr val="000000"/>
                </a:solidFill>
                <a:latin typeface="Arial"/>
                <a:ea typeface="+mn-ea"/>
              </a:rPr>
              <a:t>18</a:t>
            </a:fld>
            <a:endParaRPr b="0" lang="fr-FR"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sldImg"/>
          </p:nvPr>
        </p:nvSpPr>
        <p:spPr>
          <a:xfrm>
            <a:off x="139680" y="766800"/>
            <a:ext cx="6824160" cy="3838320"/>
          </a:xfrm>
          <a:prstGeom prst="rect">
            <a:avLst/>
          </a:prstGeom>
          <a:ln w="0">
            <a:noFill/>
          </a:ln>
        </p:spPr>
      </p:sp>
      <p:sp>
        <p:nvSpPr>
          <p:cNvPr id="302" name="PlaceHolder 2"/>
          <p:cNvSpPr>
            <a:spLocks noGrp="1"/>
          </p:cNvSpPr>
          <p:nvPr>
            <p:ph type="body"/>
          </p:nvPr>
        </p:nvSpPr>
        <p:spPr>
          <a:xfrm>
            <a:off x="94680" y="4861440"/>
            <a:ext cx="6914520" cy="50803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03"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4AF6D427-ABA3-4B00-9503-036D9C330FB1}" type="slidenum">
              <a:rPr b="0" lang="fr-FR" sz="1200" spc="-1" strike="noStrike">
                <a:solidFill>
                  <a:srgbClr val="000000"/>
                </a:solidFill>
                <a:latin typeface="Arial"/>
                <a:ea typeface="+mn-ea"/>
              </a:rPr>
              <a:t>8</a:t>
            </a:fld>
            <a:endParaRPr b="0" lang="fr-FR"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PlaceHolder 1"/>
          <p:cNvSpPr>
            <a:spLocks noGrp="1"/>
          </p:cNvSpPr>
          <p:nvPr>
            <p:ph type="sldImg"/>
          </p:nvPr>
        </p:nvSpPr>
        <p:spPr>
          <a:xfrm>
            <a:off x="139680" y="766800"/>
            <a:ext cx="6824160" cy="3838320"/>
          </a:xfrm>
          <a:prstGeom prst="rect">
            <a:avLst/>
          </a:prstGeom>
          <a:ln w="0">
            <a:noFill/>
          </a:ln>
        </p:spPr>
      </p:sp>
      <p:sp>
        <p:nvSpPr>
          <p:cNvPr id="305" name="PlaceHolder 2"/>
          <p:cNvSpPr>
            <a:spLocks noGrp="1"/>
          </p:cNvSpPr>
          <p:nvPr>
            <p:ph type="body"/>
          </p:nvPr>
        </p:nvSpPr>
        <p:spPr>
          <a:xfrm>
            <a:off x="240840" y="4861440"/>
            <a:ext cx="6768360" cy="4605120"/>
          </a:xfrm>
          <a:prstGeom prst="rect">
            <a:avLst/>
          </a:prstGeom>
          <a:noFill/>
          <a:ln w="0">
            <a:noFill/>
          </a:ln>
        </p:spPr>
        <p:txBody>
          <a:bodyPr lIns="94680" rIns="94680" tIns="47520" bIns="47520" anchor="t">
            <a:normAutofit/>
          </a:bodyPr>
          <a:p>
            <a:endParaRPr b="0" lang="fr-FR" sz="2000" spc="-1" strike="noStrike">
              <a:latin typeface="Arial"/>
            </a:endParaRPr>
          </a:p>
        </p:txBody>
      </p:sp>
      <p:sp>
        <p:nvSpPr>
          <p:cNvPr id="306" name="PlaceHolder 3"/>
          <p:cNvSpPr>
            <a:spLocks noGrp="1"/>
          </p:cNvSpPr>
          <p:nvPr>
            <p:ph type="sldNum"/>
          </p:nvPr>
        </p:nvSpPr>
        <p:spPr>
          <a:xfrm>
            <a:off x="4024080" y="9721080"/>
            <a:ext cx="3078000" cy="511200"/>
          </a:xfrm>
          <a:prstGeom prst="rect">
            <a:avLst/>
          </a:prstGeom>
          <a:noFill/>
          <a:ln w="0">
            <a:noFill/>
          </a:ln>
        </p:spPr>
        <p:txBody>
          <a:bodyPr lIns="94680" rIns="94680" tIns="47520" bIns="47520" anchor="b">
            <a:noAutofit/>
          </a:bodyPr>
          <a:p>
            <a:pPr algn="r">
              <a:lnSpc>
                <a:spcPct val="100000"/>
              </a:lnSpc>
              <a:buNone/>
            </a:pPr>
            <a:fld id="{7FD1D862-7D03-4169-9903-7B6C70B0749B}" type="slidenum">
              <a:rPr b="0" lang="fr-FR" sz="1200" spc="-1" strike="noStrike">
                <a:solidFill>
                  <a:srgbClr val="000000"/>
                </a:solidFill>
                <a:latin typeface="Arial"/>
                <a:ea typeface="+mn-ea"/>
              </a:rPr>
              <a:t>9</a:t>
            </a:fld>
            <a:endParaRPr b="0" lang="fr-FR"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33" name="PlaceHolder 2"/>
          <p:cNvSpPr>
            <a:spLocks noGrp="1"/>
          </p:cNvSpPr>
          <p:nvPr>
            <p:ph/>
          </p:nvPr>
        </p:nvSpPr>
        <p:spPr>
          <a:xfrm>
            <a:off x="324000" y="124884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34" name="PlaceHolder 3"/>
          <p:cNvSpPr>
            <a:spLocks noGrp="1"/>
          </p:cNvSpPr>
          <p:nvPr>
            <p:ph/>
          </p:nvPr>
        </p:nvSpPr>
        <p:spPr>
          <a:xfrm>
            <a:off x="324000" y="137592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36"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37"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38" name="PlaceHolder 4"/>
          <p:cNvSpPr>
            <a:spLocks noGrp="1"/>
          </p:cNvSpPr>
          <p:nvPr>
            <p:ph/>
          </p:nvPr>
        </p:nvSpPr>
        <p:spPr>
          <a:xfrm>
            <a:off x="32400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39" name="PlaceHolder 5"/>
          <p:cNvSpPr>
            <a:spLocks noGrp="1"/>
          </p:cNvSpPr>
          <p:nvPr>
            <p:ph/>
          </p:nvPr>
        </p:nvSpPr>
        <p:spPr>
          <a:xfrm>
            <a:off x="464076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41" name="PlaceHolder 2"/>
          <p:cNvSpPr>
            <a:spLocks noGrp="1"/>
          </p:cNvSpPr>
          <p:nvPr>
            <p:ph/>
          </p:nvPr>
        </p:nvSpPr>
        <p:spPr>
          <a:xfrm>
            <a:off x="32400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42" name="PlaceHolder 3"/>
          <p:cNvSpPr>
            <a:spLocks noGrp="1"/>
          </p:cNvSpPr>
          <p:nvPr>
            <p:ph/>
          </p:nvPr>
        </p:nvSpPr>
        <p:spPr>
          <a:xfrm>
            <a:off x="317232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43" name="PlaceHolder 4"/>
          <p:cNvSpPr>
            <a:spLocks noGrp="1"/>
          </p:cNvSpPr>
          <p:nvPr>
            <p:ph/>
          </p:nvPr>
        </p:nvSpPr>
        <p:spPr>
          <a:xfrm>
            <a:off x="602064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44" name="PlaceHolder 5"/>
          <p:cNvSpPr>
            <a:spLocks noGrp="1"/>
          </p:cNvSpPr>
          <p:nvPr>
            <p:ph/>
          </p:nvPr>
        </p:nvSpPr>
        <p:spPr>
          <a:xfrm>
            <a:off x="32400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45" name="PlaceHolder 6"/>
          <p:cNvSpPr>
            <a:spLocks noGrp="1"/>
          </p:cNvSpPr>
          <p:nvPr>
            <p:ph/>
          </p:nvPr>
        </p:nvSpPr>
        <p:spPr>
          <a:xfrm>
            <a:off x="317232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46" name="PlaceHolder 7"/>
          <p:cNvSpPr>
            <a:spLocks noGrp="1"/>
          </p:cNvSpPr>
          <p:nvPr>
            <p:ph/>
          </p:nvPr>
        </p:nvSpPr>
        <p:spPr>
          <a:xfrm>
            <a:off x="602064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0"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61" name="PlaceHolder 2"/>
          <p:cNvSpPr>
            <a:spLocks noGrp="1"/>
          </p:cNvSpPr>
          <p:nvPr>
            <p:ph type="subTitle"/>
          </p:nvPr>
        </p:nvSpPr>
        <p:spPr>
          <a:xfrm>
            <a:off x="324000" y="1142280"/>
            <a:ext cx="8424360" cy="45612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63" name="PlaceHolder 2"/>
          <p:cNvSpPr>
            <a:spLocks noGrp="1"/>
          </p:cNvSpPr>
          <p:nvPr>
            <p:ph/>
          </p:nvPr>
        </p:nvSpPr>
        <p:spPr>
          <a:xfrm>
            <a:off x="324000" y="1248840"/>
            <a:ext cx="842436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65" name="PlaceHolder 2"/>
          <p:cNvSpPr>
            <a:spLocks noGrp="1"/>
          </p:cNvSpPr>
          <p:nvPr>
            <p:ph/>
          </p:nvPr>
        </p:nvSpPr>
        <p:spPr>
          <a:xfrm>
            <a:off x="32400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66" name="PlaceHolder 3"/>
          <p:cNvSpPr>
            <a:spLocks noGrp="1"/>
          </p:cNvSpPr>
          <p:nvPr>
            <p:ph/>
          </p:nvPr>
        </p:nvSpPr>
        <p:spPr>
          <a:xfrm>
            <a:off x="464076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7"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8" name="PlaceHolder 1"/>
          <p:cNvSpPr>
            <a:spLocks noGrp="1"/>
          </p:cNvSpPr>
          <p:nvPr>
            <p:ph type="subTitle"/>
          </p:nvPr>
        </p:nvSpPr>
        <p:spPr>
          <a:xfrm>
            <a:off x="324000" y="682920"/>
            <a:ext cx="8424360" cy="250272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70"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71" name="PlaceHolder 3"/>
          <p:cNvSpPr>
            <a:spLocks noGrp="1"/>
          </p:cNvSpPr>
          <p:nvPr>
            <p:ph/>
          </p:nvPr>
        </p:nvSpPr>
        <p:spPr>
          <a:xfrm>
            <a:off x="464076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72" name="PlaceHolder 4"/>
          <p:cNvSpPr>
            <a:spLocks noGrp="1"/>
          </p:cNvSpPr>
          <p:nvPr>
            <p:ph/>
          </p:nvPr>
        </p:nvSpPr>
        <p:spPr>
          <a:xfrm>
            <a:off x="32400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2" name="PlaceHolder 2"/>
          <p:cNvSpPr>
            <a:spLocks noGrp="1"/>
          </p:cNvSpPr>
          <p:nvPr>
            <p:ph type="subTitle"/>
          </p:nvPr>
        </p:nvSpPr>
        <p:spPr>
          <a:xfrm>
            <a:off x="324000" y="1142280"/>
            <a:ext cx="8424360" cy="45612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74" name="PlaceHolder 2"/>
          <p:cNvSpPr>
            <a:spLocks noGrp="1"/>
          </p:cNvSpPr>
          <p:nvPr>
            <p:ph/>
          </p:nvPr>
        </p:nvSpPr>
        <p:spPr>
          <a:xfrm>
            <a:off x="32400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75"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76" name="PlaceHolder 4"/>
          <p:cNvSpPr>
            <a:spLocks noGrp="1"/>
          </p:cNvSpPr>
          <p:nvPr>
            <p:ph/>
          </p:nvPr>
        </p:nvSpPr>
        <p:spPr>
          <a:xfrm>
            <a:off x="464076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78"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79"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80" name="PlaceHolder 4"/>
          <p:cNvSpPr>
            <a:spLocks noGrp="1"/>
          </p:cNvSpPr>
          <p:nvPr>
            <p:ph/>
          </p:nvPr>
        </p:nvSpPr>
        <p:spPr>
          <a:xfrm>
            <a:off x="324000" y="137592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82" name="PlaceHolder 2"/>
          <p:cNvSpPr>
            <a:spLocks noGrp="1"/>
          </p:cNvSpPr>
          <p:nvPr>
            <p:ph/>
          </p:nvPr>
        </p:nvSpPr>
        <p:spPr>
          <a:xfrm>
            <a:off x="324000" y="124884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83" name="PlaceHolder 3"/>
          <p:cNvSpPr>
            <a:spLocks noGrp="1"/>
          </p:cNvSpPr>
          <p:nvPr>
            <p:ph/>
          </p:nvPr>
        </p:nvSpPr>
        <p:spPr>
          <a:xfrm>
            <a:off x="324000" y="137592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85"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86"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87" name="PlaceHolder 4"/>
          <p:cNvSpPr>
            <a:spLocks noGrp="1"/>
          </p:cNvSpPr>
          <p:nvPr>
            <p:ph/>
          </p:nvPr>
        </p:nvSpPr>
        <p:spPr>
          <a:xfrm>
            <a:off x="32400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88" name="PlaceHolder 5"/>
          <p:cNvSpPr>
            <a:spLocks noGrp="1"/>
          </p:cNvSpPr>
          <p:nvPr>
            <p:ph/>
          </p:nvPr>
        </p:nvSpPr>
        <p:spPr>
          <a:xfrm>
            <a:off x="464076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90" name="PlaceHolder 2"/>
          <p:cNvSpPr>
            <a:spLocks noGrp="1"/>
          </p:cNvSpPr>
          <p:nvPr>
            <p:ph/>
          </p:nvPr>
        </p:nvSpPr>
        <p:spPr>
          <a:xfrm>
            <a:off x="32400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91" name="PlaceHolder 3"/>
          <p:cNvSpPr>
            <a:spLocks noGrp="1"/>
          </p:cNvSpPr>
          <p:nvPr>
            <p:ph/>
          </p:nvPr>
        </p:nvSpPr>
        <p:spPr>
          <a:xfrm>
            <a:off x="317232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92" name="PlaceHolder 4"/>
          <p:cNvSpPr>
            <a:spLocks noGrp="1"/>
          </p:cNvSpPr>
          <p:nvPr>
            <p:ph/>
          </p:nvPr>
        </p:nvSpPr>
        <p:spPr>
          <a:xfrm>
            <a:off x="602064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93" name="PlaceHolder 5"/>
          <p:cNvSpPr>
            <a:spLocks noGrp="1"/>
          </p:cNvSpPr>
          <p:nvPr>
            <p:ph/>
          </p:nvPr>
        </p:nvSpPr>
        <p:spPr>
          <a:xfrm>
            <a:off x="32400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94" name="PlaceHolder 6"/>
          <p:cNvSpPr>
            <a:spLocks noGrp="1"/>
          </p:cNvSpPr>
          <p:nvPr>
            <p:ph/>
          </p:nvPr>
        </p:nvSpPr>
        <p:spPr>
          <a:xfrm>
            <a:off x="317232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95" name="PlaceHolder 7"/>
          <p:cNvSpPr>
            <a:spLocks noGrp="1"/>
          </p:cNvSpPr>
          <p:nvPr>
            <p:ph/>
          </p:nvPr>
        </p:nvSpPr>
        <p:spPr>
          <a:xfrm>
            <a:off x="602064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6"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07" name="PlaceHolder 2"/>
          <p:cNvSpPr>
            <a:spLocks noGrp="1"/>
          </p:cNvSpPr>
          <p:nvPr>
            <p:ph type="subTitle"/>
          </p:nvPr>
        </p:nvSpPr>
        <p:spPr>
          <a:xfrm>
            <a:off x="324000" y="1142280"/>
            <a:ext cx="8424360" cy="45612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09" name="PlaceHolder 2"/>
          <p:cNvSpPr>
            <a:spLocks noGrp="1"/>
          </p:cNvSpPr>
          <p:nvPr>
            <p:ph/>
          </p:nvPr>
        </p:nvSpPr>
        <p:spPr>
          <a:xfrm>
            <a:off x="324000" y="1248840"/>
            <a:ext cx="842436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11" name="PlaceHolder 2"/>
          <p:cNvSpPr>
            <a:spLocks noGrp="1"/>
          </p:cNvSpPr>
          <p:nvPr>
            <p:ph/>
          </p:nvPr>
        </p:nvSpPr>
        <p:spPr>
          <a:xfrm>
            <a:off x="32400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112" name="PlaceHolder 3"/>
          <p:cNvSpPr>
            <a:spLocks noGrp="1"/>
          </p:cNvSpPr>
          <p:nvPr>
            <p:ph/>
          </p:nvPr>
        </p:nvSpPr>
        <p:spPr>
          <a:xfrm>
            <a:off x="464076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3"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4" name="PlaceHolder 2"/>
          <p:cNvSpPr>
            <a:spLocks noGrp="1"/>
          </p:cNvSpPr>
          <p:nvPr>
            <p:ph/>
          </p:nvPr>
        </p:nvSpPr>
        <p:spPr>
          <a:xfrm>
            <a:off x="324000" y="1248840"/>
            <a:ext cx="842436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4" name="PlaceHolder 1"/>
          <p:cNvSpPr>
            <a:spLocks noGrp="1"/>
          </p:cNvSpPr>
          <p:nvPr>
            <p:ph type="subTitle"/>
          </p:nvPr>
        </p:nvSpPr>
        <p:spPr>
          <a:xfrm>
            <a:off x="324000" y="682920"/>
            <a:ext cx="8424360" cy="250272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16"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17" name="PlaceHolder 3"/>
          <p:cNvSpPr>
            <a:spLocks noGrp="1"/>
          </p:cNvSpPr>
          <p:nvPr>
            <p:ph/>
          </p:nvPr>
        </p:nvSpPr>
        <p:spPr>
          <a:xfrm>
            <a:off x="464076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118" name="PlaceHolder 4"/>
          <p:cNvSpPr>
            <a:spLocks noGrp="1"/>
          </p:cNvSpPr>
          <p:nvPr>
            <p:ph/>
          </p:nvPr>
        </p:nvSpPr>
        <p:spPr>
          <a:xfrm>
            <a:off x="32400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20" name="PlaceHolder 2"/>
          <p:cNvSpPr>
            <a:spLocks noGrp="1"/>
          </p:cNvSpPr>
          <p:nvPr>
            <p:ph/>
          </p:nvPr>
        </p:nvSpPr>
        <p:spPr>
          <a:xfrm>
            <a:off x="32400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121"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22" name="PlaceHolder 4"/>
          <p:cNvSpPr>
            <a:spLocks noGrp="1"/>
          </p:cNvSpPr>
          <p:nvPr>
            <p:ph/>
          </p:nvPr>
        </p:nvSpPr>
        <p:spPr>
          <a:xfrm>
            <a:off x="464076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24"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25"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26" name="PlaceHolder 4"/>
          <p:cNvSpPr>
            <a:spLocks noGrp="1"/>
          </p:cNvSpPr>
          <p:nvPr>
            <p:ph/>
          </p:nvPr>
        </p:nvSpPr>
        <p:spPr>
          <a:xfrm>
            <a:off x="324000" y="137592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28" name="PlaceHolder 2"/>
          <p:cNvSpPr>
            <a:spLocks noGrp="1"/>
          </p:cNvSpPr>
          <p:nvPr>
            <p:ph/>
          </p:nvPr>
        </p:nvSpPr>
        <p:spPr>
          <a:xfrm>
            <a:off x="324000" y="124884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29" name="PlaceHolder 3"/>
          <p:cNvSpPr>
            <a:spLocks noGrp="1"/>
          </p:cNvSpPr>
          <p:nvPr>
            <p:ph/>
          </p:nvPr>
        </p:nvSpPr>
        <p:spPr>
          <a:xfrm>
            <a:off x="324000" y="137592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31"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32"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33" name="PlaceHolder 4"/>
          <p:cNvSpPr>
            <a:spLocks noGrp="1"/>
          </p:cNvSpPr>
          <p:nvPr>
            <p:ph/>
          </p:nvPr>
        </p:nvSpPr>
        <p:spPr>
          <a:xfrm>
            <a:off x="32400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34" name="PlaceHolder 5"/>
          <p:cNvSpPr>
            <a:spLocks noGrp="1"/>
          </p:cNvSpPr>
          <p:nvPr>
            <p:ph/>
          </p:nvPr>
        </p:nvSpPr>
        <p:spPr>
          <a:xfrm>
            <a:off x="464076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36" name="PlaceHolder 2"/>
          <p:cNvSpPr>
            <a:spLocks noGrp="1"/>
          </p:cNvSpPr>
          <p:nvPr>
            <p:ph/>
          </p:nvPr>
        </p:nvSpPr>
        <p:spPr>
          <a:xfrm>
            <a:off x="32400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37" name="PlaceHolder 3"/>
          <p:cNvSpPr>
            <a:spLocks noGrp="1"/>
          </p:cNvSpPr>
          <p:nvPr>
            <p:ph/>
          </p:nvPr>
        </p:nvSpPr>
        <p:spPr>
          <a:xfrm>
            <a:off x="317232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38" name="PlaceHolder 4"/>
          <p:cNvSpPr>
            <a:spLocks noGrp="1"/>
          </p:cNvSpPr>
          <p:nvPr>
            <p:ph/>
          </p:nvPr>
        </p:nvSpPr>
        <p:spPr>
          <a:xfrm>
            <a:off x="602064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39" name="PlaceHolder 5"/>
          <p:cNvSpPr>
            <a:spLocks noGrp="1"/>
          </p:cNvSpPr>
          <p:nvPr>
            <p:ph/>
          </p:nvPr>
        </p:nvSpPr>
        <p:spPr>
          <a:xfrm>
            <a:off x="32400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40" name="PlaceHolder 6"/>
          <p:cNvSpPr>
            <a:spLocks noGrp="1"/>
          </p:cNvSpPr>
          <p:nvPr>
            <p:ph/>
          </p:nvPr>
        </p:nvSpPr>
        <p:spPr>
          <a:xfrm>
            <a:off x="317232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41" name="PlaceHolder 7"/>
          <p:cNvSpPr>
            <a:spLocks noGrp="1"/>
          </p:cNvSpPr>
          <p:nvPr>
            <p:ph/>
          </p:nvPr>
        </p:nvSpPr>
        <p:spPr>
          <a:xfrm>
            <a:off x="602064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3"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54" name="PlaceHolder 2"/>
          <p:cNvSpPr>
            <a:spLocks noGrp="1"/>
          </p:cNvSpPr>
          <p:nvPr>
            <p:ph type="subTitle"/>
          </p:nvPr>
        </p:nvSpPr>
        <p:spPr>
          <a:xfrm>
            <a:off x="324000" y="1142280"/>
            <a:ext cx="8424360" cy="45612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56" name="PlaceHolder 2"/>
          <p:cNvSpPr>
            <a:spLocks noGrp="1"/>
          </p:cNvSpPr>
          <p:nvPr>
            <p:ph/>
          </p:nvPr>
        </p:nvSpPr>
        <p:spPr>
          <a:xfrm>
            <a:off x="324000" y="1248840"/>
            <a:ext cx="842436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6" name="PlaceHolder 2"/>
          <p:cNvSpPr>
            <a:spLocks noGrp="1"/>
          </p:cNvSpPr>
          <p:nvPr>
            <p:ph/>
          </p:nvPr>
        </p:nvSpPr>
        <p:spPr>
          <a:xfrm>
            <a:off x="32400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17" name="PlaceHolder 3"/>
          <p:cNvSpPr>
            <a:spLocks noGrp="1"/>
          </p:cNvSpPr>
          <p:nvPr>
            <p:ph/>
          </p:nvPr>
        </p:nvSpPr>
        <p:spPr>
          <a:xfrm>
            <a:off x="464076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58" name="PlaceHolder 2"/>
          <p:cNvSpPr>
            <a:spLocks noGrp="1"/>
          </p:cNvSpPr>
          <p:nvPr>
            <p:ph/>
          </p:nvPr>
        </p:nvSpPr>
        <p:spPr>
          <a:xfrm>
            <a:off x="32400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159" name="PlaceHolder 3"/>
          <p:cNvSpPr>
            <a:spLocks noGrp="1"/>
          </p:cNvSpPr>
          <p:nvPr>
            <p:ph/>
          </p:nvPr>
        </p:nvSpPr>
        <p:spPr>
          <a:xfrm>
            <a:off x="464076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0"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1" name="PlaceHolder 1"/>
          <p:cNvSpPr>
            <a:spLocks noGrp="1"/>
          </p:cNvSpPr>
          <p:nvPr>
            <p:ph type="subTitle"/>
          </p:nvPr>
        </p:nvSpPr>
        <p:spPr>
          <a:xfrm>
            <a:off x="324000" y="682920"/>
            <a:ext cx="8424360" cy="250272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63"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64" name="PlaceHolder 3"/>
          <p:cNvSpPr>
            <a:spLocks noGrp="1"/>
          </p:cNvSpPr>
          <p:nvPr>
            <p:ph/>
          </p:nvPr>
        </p:nvSpPr>
        <p:spPr>
          <a:xfrm>
            <a:off x="464076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165" name="PlaceHolder 4"/>
          <p:cNvSpPr>
            <a:spLocks noGrp="1"/>
          </p:cNvSpPr>
          <p:nvPr>
            <p:ph/>
          </p:nvPr>
        </p:nvSpPr>
        <p:spPr>
          <a:xfrm>
            <a:off x="32400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67" name="PlaceHolder 2"/>
          <p:cNvSpPr>
            <a:spLocks noGrp="1"/>
          </p:cNvSpPr>
          <p:nvPr>
            <p:ph/>
          </p:nvPr>
        </p:nvSpPr>
        <p:spPr>
          <a:xfrm>
            <a:off x="32400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168"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69" name="PlaceHolder 4"/>
          <p:cNvSpPr>
            <a:spLocks noGrp="1"/>
          </p:cNvSpPr>
          <p:nvPr>
            <p:ph/>
          </p:nvPr>
        </p:nvSpPr>
        <p:spPr>
          <a:xfrm>
            <a:off x="464076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71"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72"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73" name="PlaceHolder 4"/>
          <p:cNvSpPr>
            <a:spLocks noGrp="1"/>
          </p:cNvSpPr>
          <p:nvPr>
            <p:ph/>
          </p:nvPr>
        </p:nvSpPr>
        <p:spPr>
          <a:xfrm>
            <a:off x="324000" y="137592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4"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75" name="PlaceHolder 2"/>
          <p:cNvSpPr>
            <a:spLocks noGrp="1"/>
          </p:cNvSpPr>
          <p:nvPr>
            <p:ph/>
          </p:nvPr>
        </p:nvSpPr>
        <p:spPr>
          <a:xfrm>
            <a:off x="324000" y="124884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76" name="PlaceHolder 3"/>
          <p:cNvSpPr>
            <a:spLocks noGrp="1"/>
          </p:cNvSpPr>
          <p:nvPr>
            <p:ph/>
          </p:nvPr>
        </p:nvSpPr>
        <p:spPr>
          <a:xfrm>
            <a:off x="324000" y="137592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78"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79"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80" name="PlaceHolder 4"/>
          <p:cNvSpPr>
            <a:spLocks noGrp="1"/>
          </p:cNvSpPr>
          <p:nvPr>
            <p:ph/>
          </p:nvPr>
        </p:nvSpPr>
        <p:spPr>
          <a:xfrm>
            <a:off x="32400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181" name="PlaceHolder 5"/>
          <p:cNvSpPr>
            <a:spLocks noGrp="1"/>
          </p:cNvSpPr>
          <p:nvPr>
            <p:ph/>
          </p:nvPr>
        </p:nvSpPr>
        <p:spPr>
          <a:xfrm>
            <a:off x="464076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183" name="PlaceHolder 2"/>
          <p:cNvSpPr>
            <a:spLocks noGrp="1"/>
          </p:cNvSpPr>
          <p:nvPr>
            <p:ph/>
          </p:nvPr>
        </p:nvSpPr>
        <p:spPr>
          <a:xfrm>
            <a:off x="32400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84" name="PlaceHolder 3"/>
          <p:cNvSpPr>
            <a:spLocks noGrp="1"/>
          </p:cNvSpPr>
          <p:nvPr>
            <p:ph/>
          </p:nvPr>
        </p:nvSpPr>
        <p:spPr>
          <a:xfrm>
            <a:off x="317232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85" name="PlaceHolder 4"/>
          <p:cNvSpPr>
            <a:spLocks noGrp="1"/>
          </p:cNvSpPr>
          <p:nvPr>
            <p:ph/>
          </p:nvPr>
        </p:nvSpPr>
        <p:spPr>
          <a:xfrm>
            <a:off x="6020640" y="124884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86" name="PlaceHolder 5"/>
          <p:cNvSpPr>
            <a:spLocks noGrp="1"/>
          </p:cNvSpPr>
          <p:nvPr>
            <p:ph/>
          </p:nvPr>
        </p:nvSpPr>
        <p:spPr>
          <a:xfrm>
            <a:off x="32400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87" name="PlaceHolder 6"/>
          <p:cNvSpPr>
            <a:spLocks noGrp="1"/>
          </p:cNvSpPr>
          <p:nvPr>
            <p:ph/>
          </p:nvPr>
        </p:nvSpPr>
        <p:spPr>
          <a:xfrm>
            <a:off x="317232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
        <p:nvSpPr>
          <p:cNvPr id="188" name="PlaceHolder 7"/>
          <p:cNvSpPr>
            <a:spLocks noGrp="1"/>
          </p:cNvSpPr>
          <p:nvPr>
            <p:ph/>
          </p:nvPr>
        </p:nvSpPr>
        <p:spPr>
          <a:xfrm>
            <a:off x="6020640" y="1375920"/>
            <a:ext cx="2712240" cy="115560"/>
          </a:xfrm>
          <a:prstGeom prst="rect">
            <a:avLst/>
          </a:prstGeom>
          <a:noFill/>
          <a:ln w="0">
            <a:noFill/>
          </a:ln>
        </p:spPr>
        <p:txBody>
          <a:bodyPr lIns="0" rIns="0" tIns="0" bIns="0" anchor="t">
            <a:normAutofit fontScale="57000"/>
          </a:bodyPr>
          <a:p>
            <a:endParaRPr b="0" lang="fr-FR" sz="14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9" name="PlaceHolder 1"/>
          <p:cNvSpPr>
            <a:spLocks noGrp="1"/>
          </p:cNvSpPr>
          <p:nvPr>
            <p:ph type="subTitle"/>
          </p:nvPr>
        </p:nvSpPr>
        <p:spPr>
          <a:xfrm>
            <a:off x="324000" y="682920"/>
            <a:ext cx="8424360" cy="2502720"/>
          </a:xfrm>
          <a:prstGeom prst="rect">
            <a:avLst/>
          </a:prstGeom>
          <a:noFill/>
          <a:ln w="0">
            <a:noFill/>
          </a:ln>
        </p:spPr>
        <p:txBody>
          <a:bodyPr lIns="0" rIns="0" tIns="0" bIns="0" anchor="ctr">
            <a:noAutofit/>
          </a:bodyPr>
          <a:p>
            <a:pPr algn="ctr">
              <a:buNone/>
            </a:pP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21"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22" name="PlaceHolder 3"/>
          <p:cNvSpPr>
            <a:spLocks noGrp="1"/>
          </p:cNvSpPr>
          <p:nvPr>
            <p:ph/>
          </p:nvPr>
        </p:nvSpPr>
        <p:spPr>
          <a:xfrm>
            <a:off x="464076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23" name="PlaceHolder 4"/>
          <p:cNvSpPr>
            <a:spLocks noGrp="1"/>
          </p:cNvSpPr>
          <p:nvPr>
            <p:ph/>
          </p:nvPr>
        </p:nvSpPr>
        <p:spPr>
          <a:xfrm>
            <a:off x="32400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25" name="PlaceHolder 2"/>
          <p:cNvSpPr>
            <a:spLocks noGrp="1"/>
          </p:cNvSpPr>
          <p:nvPr>
            <p:ph/>
          </p:nvPr>
        </p:nvSpPr>
        <p:spPr>
          <a:xfrm>
            <a:off x="324000" y="1248840"/>
            <a:ext cx="4110840" cy="242640"/>
          </a:xfrm>
          <a:prstGeom prst="rect">
            <a:avLst/>
          </a:prstGeom>
          <a:noFill/>
          <a:ln w="0">
            <a:noFill/>
          </a:ln>
        </p:spPr>
        <p:txBody>
          <a:bodyPr lIns="0" rIns="0" tIns="0" bIns="0" anchor="t">
            <a:normAutofit/>
          </a:bodyPr>
          <a:p>
            <a:endParaRPr b="0" lang="fr-FR" sz="1400" spc="-1" strike="noStrike">
              <a:solidFill>
                <a:srgbClr val="000000"/>
              </a:solidFill>
              <a:latin typeface="Arial"/>
            </a:endParaRPr>
          </a:p>
        </p:txBody>
      </p:sp>
      <p:sp>
        <p:nvSpPr>
          <p:cNvPr id="26"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27" name="PlaceHolder 4"/>
          <p:cNvSpPr>
            <a:spLocks noGrp="1"/>
          </p:cNvSpPr>
          <p:nvPr>
            <p:ph/>
          </p:nvPr>
        </p:nvSpPr>
        <p:spPr>
          <a:xfrm>
            <a:off x="4640760" y="137592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24000" y="682920"/>
            <a:ext cx="8424360" cy="539640"/>
          </a:xfrm>
          <a:prstGeom prst="rect">
            <a:avLst/>
          </a:prstGeom>
          <a:noFill/>
          <a:ln w="0">
            <a:noFill/>
          </a:ln>
        </p:spPr>
        <p:txBody>
          <a:bodyPr lIns="0" rIns="0" tIns="0" bIns="0" anchor="ctr">
            <a:noAutofit/>
          </a:bodyPr>
          <a:p>
            <a:endParaRPr b="0" lang="fr-FR" sz="1800" spc="-1" strike="noStrike">
              <a:solidFill>
                <a:srgbClr val="000000"/>
              </a:solidFill>
              <a:latin typeface="Arial"/>
            </a:endParaRPr>
          </a:p>
        </p:txBody>
      </p:sp>
      <p:sp>
        <p:nvSpPr>
          <p:cNvPr id="29" name="PlaceHolder 2"/>
          <p:cNvSpPr>
            <a:spLocks noGrp="1"/>
          </p:cNvSpPr>
          <p:nvPr>
            <p:ph/>
          </p:nvPr>
        </p:nvSpPr>
        <p:spPr>
          <a:xfrm>
            <a:off x="32400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30" name="PlaceHolder 3"/>
          <p:cNvSpPr>
            <a:spLocks noGrp="1"/>
          </p:cNvSpPr>
          <p:nvPr>
            <p:ph/>
          </p:nvPr>
        </p:nvSpPr>
        <p:spPr>
          <a:xfrm>
            <a:off x="4640760" y="1248840"/>
            <a:ext cx="411084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
        <p:nvSpPr>
          <p:cNvPr id="31" name="PlaceHolder 4"/>
          <p:cNvSpPr>
            <a:spLocks noGrp="1"/>
          </p:cNvSpPr>
          <p:nvPr>
            <p:ph/>
          </p:nvPr>
        </p:nvSpPr>
        <p:spPr>
          <a:xfrm>
            <a:off x="324000" y="1375920"/>
            <a:ext cx="8424360" cy="115560"/>
          </a:xfrm>
          <a:prstGeom prst="rect">
            <a:avLst/>
          </a:prstGeom>
          <a:noFill/>
          <a:ln w="0">
            <a:noFill/>
          </a:ln>
        </p:spPr>
        <p:txBody>
          <a:bodyPr lIns="0" rIns="0" tIns="0" bIns="0" anchor="t">
            <a:normAutofit fontScale="58000"/>
          </a:bodyPr>
          <a:p>
            <a:endParaRPr b="0" lang="fr-FR" sz="14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wmf"/><Relationship Id="rId4" Type="http://schemas.openxmlformats.org/officeDocument/2006/relationships/image" Target="../media/image3.png"/><Relationship Id="rId5" Type="http://schemas.openxmlformats.org/officeDocument/2006/relationships/image" Target="../media/image4.wmf"/><Relationship Id="rId6" Type="http://schemas.openxmlformats.org/officeDocument/2006/relationships/image" Target="../media/image5.png"/><Relationship Id="rId7" Type="http://schemas.openxmlformats.org/officeDocument/2006/relationships/slideLayout" Target="../slideLayouts/slideLayout1.xml"/><Relationship Id="rId8" Type="http://schemas.openxmlformats.org/officeDocument/2006/relationships/slideLayout" Target="../slideLayouts/slideLayout2.xml"/><Relationship Id="rId9" Type="http://schemas.openxmlformats.org/officeDocument/2006/relationships/slideLayout" Target="../slideLayouts/slideLayout3.xml"/><Relationship Id="rId10" Type="http://schemas.openxmlformats.org/officeDocument/2006/relationships/slideLayout" Target="../slideLayouts/slideLayout4.xml"/><Relationship Id="rId11" Type="http://schemas.openxmlformats.org/officeDocument/2006/relationships/slideLayout" Target="../slideLayouts/slideLayout5.xml"/><Relationship Id="rId12" Type="http://schemas.openxmlformats.org/officeDocument/2006/relationships/slideLayout" Target="../slideLayouts/slideLayout6.xml"/><Relationship Id="rId13" Type="http://schemas.openxmlformats.org/officeDocument/2006/relationships/slideLayout" Target="../slideLayouts/slideLayout7.xml"/><Relationship Id="rId14" Type="http://schemas.openxmlformats.org/officeDocument/2006/relationships/slideLayout" Target="../slideLayouts/slideLayout8.xml"/><Relationship Id="rId15" Type="http://schemas.openxmlformats.org/officeDocument/2006/relationships/slideLayout" Target="../slideLayouts/slideLayout9.xml"/><Relationship Id="rId16" Type="http://schemas.openxmlformats.org/officeDocument/2006/relationships/slideLayout" Target="../slideLayouts/slideLayout10.xml"/><Relationship Id="rId17" Type="http://schemas.openxmlformats.org/officeDocument/2006/relationships/slideLayout" Target="../slideLayouts/slideLayout11.xml"/><Relationship Id="rId18"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6.png"/><Relationship Id="rId3" Type="http://schemas.openxmlformats.org/officeDocument/2006/relationships/image" Target="../media/image7.wmf"/><Relationship Id="rId4" Type="http://schemas.openxmlformats.org/officeDocument/2006/relationships/image" Target="../media/image8.png"/><Relationship Id="rId5" Type="http://schemas.openxmlformats.org/officeDocument/2006/relationships/image" Target="../media/image9.wmf"/><Relationship Id="rId6" Type="http://schemas.openxmlformats.org/officeDocument/2006/relationships/image" Target="../media/image10.png"/><Relationship Id="rId7" Type="http://schemas.openxmlformats.org/officeDocument/2006/relationships/slideLayout" Target="../slideLayouts/slideLayout13.xml"/><Relationship Id="rId8" Type="http://schemas.openxmlformats.org/officeDocument/2006/relationships/slideLayout" Target="../slideLayouts/slideLayout14.xml"/><Relationship Id="rId9" Type="http://schemas.openxmlformats.org/officeDocument/2006/relationships/slideLayout" Target="../slideLayouts/slideLayout15.xml"/><Relationship Id="rId10" Type="http://schemas.openxmlformats.org/officeDocument/2006/relationships/slideLayout" Target="../slideLayouts/slideLayout16.xml"/><Relationship Id="rId11" Type="http://schemas.openxmlformats.org/officeDocument/2006/relationships/slideLayout" Target="../slideLayouts/slideLayout17.xml"/><Relationship Id="rId12" Type="http://schemas.openxmlformats.org/officeDocument/2006/relationships/slideLayout" Target="../slideLayouts/slideLayout18.xml"/><Relationship Id="rId13" Type="http://schemas.openxmlformats.org/officeDocument/2006/relationships/slideLayout" Target="../slideLayouts/slideLayout19.xml"/><Relationship Id="rId14" Type="http://schemas.openxmlformats.org/officeDocument/2006/relationships/slideLayout" Target="../slideLayouts/slideLayout20.xml"/><Relationship Id="rId15" Type="http://schemas.openxmlformats.org/officeDocument/2006/relationships/slideLayout" Target="../slideLayouts/slideLayout21.xml"/><Relationship Id="rId16" Type="http://schemas.openxmlformats.org/officeDocument/2006/relationships/slideLayout" Target="../slideLayouts/slideLayout22.xml"/><Relationship Id="rId17" Type="http://schemas.openxmlformats.org/officeDocument/2006/relationships/slideLayout" Target="../slideLayouts/slideLayout23.xml"/><Relationship Id="rId18"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1.png"/><Relationship Id="rId3" Type="http://schemas.openxmlformats.org/officeDocument/2006/relationships/image" Target="../media/image12.wmf"/><Relationship Id="rId4" Type="http://schemas.openxmlformats.org/officeDocument/2006/relationships/image" Target="../media/image13.png"/><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 Id="rId11" Type="http://schemas.openxmlformats.org/officeDocument/2006/relationships/slideLayout" Target="../slideLayouts/slideLayout31.xml"/><Relationship Id="rId12" Type="http://schemas.openxmlformats.org/officeDocument/2006/relationships/slideLayout" Target="../slideLayouts/slideLayout32.xml"/><Relationship Id="rId13" Type="http://schemas.openxmlformats.org/officeDocument/2006/relationships/slideLayout" Target="../slideLayouts/slideLayout33.xml"/><Relationship Id="rId14" Type="http://schemas.openxmlformats.org/officeDocument/2006/relationships/slideLayout" Target="../slideLayouts/slideLayout34.xml"/><Relationship Id="rId15" Type="http://schemas.openxmlformats.org/officeDocument/2006/relationships/slideLayout" Target="../slideLayouts/slideLayout35.xml"/><Relationship Id="rId16"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14.png"/><Relationship Id="rId3" Type="http://schemas.openxmlformats.org/officeDocument/2006/relationships/image" Target="../media/image15.wmf"/><Relationship Id="rId4" Type="http://schemas.openxmlformats.org/officeDocument/2006/relationships/image" Target="../media/image16.png"/><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slideLayout" Target="../slideLayouts/slideLayout39.xml"/><Relationship Id="rId8" Type="http://schemas.openxmlformats.org/officeDocument/2006/relationships/slideLayout" Target="../slideLayouts/slideLayout40.xml"/><Relationship Id="rId9" Type="http://schemas.openxmlformats.org/officeDocument/2006/relationships/slideLayout" Target="../slideLayouts/slideLayout41.xml"/><Relationship Id="rId10" Type="http://schemas.openxmlformats.org/officeDocument/2006/relationships/slideLayout" Target="../slideLayouts/slideLayout42.xml"/><Relationship Id="rId11" Type="http://schemas.openxmlformats.org/officeDocument/2006/relationships/slideLayout" Target="../slideLayouts/slideLayout43.xml"/><Relationship Id="rId12" Type="http://schemas.openxmlformats.org/officeDocument/2006/relationships/slideLayout" Target="../slideLayouts/slideLayout44.xml"/><Relationship Id="rId13" Type="http://schemas.openxmlformats.org/officeDocument/2006/relationships/slideLayout" Target="../slideLayouts/slideLayout45.xml"/><Relationship Id="rId14" Type="http://schemas.openxmlformats.org/officeDocument/2006/relationships/slideLayout" Target="../slideLayouts/slideLayout46.xml"/><Relationship Id="rId15" Type="http://schemas.openxmlformats.org/officeDocument/2006/relationships/slideLayout" Target="../slideLayouts/slideLayout47.xml"/><Relationship Id="rId16"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0000"/>
          </a:srgbClr>
        </a:solidFill>
      </p:bgPr>
    </p:bg>
    <p:spTree>
      <p:nvGrpSpPr>
        <p:cNvPr id="1" name=""/>
        <p:cNvGrpSpPr/>
        <p:nvPr/>
      </p:nvGrpSpPr>
      <p:grpSpPr>
        <a:xfrm>
          <a:off x="0" y="0"/>
          <a:ext cx="0" cy="0"/>
          <a:chOff x="0" y="0"/>
          <a:chExt cx="0" cy="0"/>
        </a:xfrm>
      </p:grpSpPr>
      <p:sp>
        <p:nvSpPr>
          <p:cNvPr id="0" name="Connecteur droit 9"/>
          <p:cNvSpPr/>
          <p:nvPr/>
        </p:nvSpPr>
        <p:spPr>
          <a:xfrm>
            <a:off x="323640" y="4784400"/>
            <a:ext cx="8424720" cy="360"/>
          </a:xfrm>
          <a:prstGeom prst="line">
            <a:avLst/>
          </a:prstGeom>
          <a:ln w="10160">
            <a:solidFill>
              <a:srgbClr val="000000"/>
            </a:solidFill>
            <a:round/>
          </a:ln>
        </p:spPr>
        <p:style>
          <a:lnRef idx="1">
            <a:schemeClr val="accent1"/>
          </a:lnRef>
          <a:fillRef idx="0">
            <a:schemeClr val="accent1"/>
          </a:fillRef>
          <a:effectRef idx="0">
            <a:schemeClr val="accent1"/>
          </a:effectRef>
          <a:fontRef idx="minor"/>
        </p:style>
      </p:sp>
      <p:sp>
        <p:nvSpPr>
          <p:cNvPr id="1" name="Connecteur droit 8"/>
          <p:cNvSpPr/>
          <p:nvPr/>
        </p:nvSpPr>
        <p:spPr>
          <a:xfrm>
            <a:off x="360000" y="4784400"/>
            <a:ext cx="8424000" cy="360"/>
          </a:xfrm>
          <a:prstGeom prst="line">
            <a:avLst/>
          </a:prstGeom>
          <a:ln w="10160">
            <a:solidFill>
              <a:srgbClr val="000000"/>
            </a:solidFill>
            <a:round/>
          </a:ln>
        </p:spPr>
        <p:style>
          <a:lnRef idx="1">
            <a:schemeClr val="accent1"/>
          </a:lnRef>
          <a:fillRef idx="0">
            <a:schemeClr val="accent1"/>
          </a:fillRef>
          <a:effectRef idx="0">
            <a:schemeClr val="accent1"/>
          </a:effectRef>
          <a:fontRef idx="minor"/>
        </p:style>
      </p:sp>
      <p:pic>
        <p:nvPicPr>
          <p:cNvPr id="2" name="Image 14" descr=""/>
          <p:cNvPicPr/>
          <p:nvPr/>
        </p:nvPicPr>
        <p:blipFill>
          <a:blip r:embed="rId2"/>
          <a:stretch/>
        </p:blipFill>
        <p:spPr>
          <a:xfrm>
            <a:off x="288000" y="108000"/>
            <a:ext cx="539640" cy="539640"/>
          </a:xfrm>
          <a:prstGeom prst="rect">
            <a:avLst/>
          </a:prstGeom>
          <a:ln w="0">
            <a:noFill/>
          </a:ln>
        </p:spPr>
      </p:pic>
      <p:pic>
        <p:nvPicPr>
          <p:cNvPr id="3" name="Image 6" descr=""/>
          <p:cNvPicPr/>
          <p:nvPr/>
        </p:nvPicPr>
        <p:blipFill>
          <a:blip r:embed="rId3"/>
          <a:stretch/>
        </p:blipFill>
        <p:spPr>
          <a:xfrm>
            <a:off x="1098000" y="171360"/>
            <a:ext cx="316800" cy="358560"/>
          </a:xfrm>
          <a:prstGeom prst="rect">
            <a:avLst/>
          </a:prstGeom>
          <a:ln w="0">
            <a:noFill/>
          </a:ln>
        </p:spPr>
      </p:pic>
      <p:sp>
        <p:nvSpPr>
          <p:cNvPr id="4" name="PlaceHolder 1"/>
          <p:cNvSpPr>
            <a:spLocks noGrp="1"/>
          </p:cNvSpPr>
          <p:nvPr>
            <p:ph type="dt"/>
          </p:nvPr>
        </p:nvSpPr>
        <p:spPr>
          <a:xfrm>
            <a:off x="0" y="4963680"/>
            <a:ext cx="179640" cy="179640"/>
          </a:xfrm>
          <a:prstGeom prst="rect">
            <a:avLst/>
          </a:prstGeom>
          <a:noFill/>
          <a:ln w="0">
            <a:solidFill>
              <a:srgbClr val="000000">
                <a:alpha val="0"/>
              </a:srgbClr>
            </a:solidFill>
          </a:ln>
        </p:spPr>
        <p:txBody>
          <a:bodyPr anchor="ctr">
            <a:noAutofit/>
          </a:bodyPr>
          <a:p>
            <a:pPr>
              <a:lnSpc>
                <a:spcPct val="100000"/>
              </a:lnSpc>
              <a:buNone/>
            </a:pPr>
            <a:r>
              <a:rPr b="1" lang="fr-FR" sz="100" spc="-1" strike="noStrike">
                <a:solidFill>
                  <a:srgbClr val="000000">
                    <a:alpha val="0"/>
                  </a:srgbClr>
                </a:solidFill>
                <a:latin typeface="Arial"/>
              </a:rPr>
              <a:t>13/01/2022</a:t>
            </a:r>
            <a:endParaRPr b="0" lang="fr-FR" sz="100" spc="-1" strike="noStrike">
              <a:latin typeface="Times New Roman"/>
            </a:endParaRPr>
          </a:p>
        </p:txBody>
      </p:sp>
      <p:sp>
        <p:nvSpPr>
          <p:cNvPr id="5" name="PlaceHolder 2"/>
          <p:cNvSpPr>
            <a:spLocks noGrp="1"/>
          </p:cNvSpPr>
          <p:nvPr>
            <p:ph type="sldNum"/>
          </p:nvPr>
        </p:nvSpPr>
        <p:spPr>
          <a:xfrm>
            <a:off x="0" y="4963680"/>
            <a:ext cx="179640" cy="179640"/>
          </a:xfrm>
          <a:prstGeom prst="rect">
            <a:avLst/>
          </a:prstGeom>
          <a:noFill/>
          <a:ln w="0">
            <a:solidFill>
              <a:srgbClr val="000000">
                <a:alpha val="0"/>
              </a:srgbClr>
            </a:solidFill>
          </a:ln>
        </p:spPr>
        <p:txBody>
          <a:bodyPr lIns="0" rIns="0" tIns="0" bIns="0" anchor="ctr">
            <a:noAutofit/>
          </a:bodyPr>
          <a:p>
            <a:pPr algn="r">
              <a:lnSpc>
                <a:spcPct val="100000"/>
              </a:lnSpc>
              <a:buNone/>
            </a:pPr>
            <a:fld id="{DDC9C6C2-34DE-42F3-ADD1-0DAA89CB258D}" type="slidenum">
              <a:rPr b="1" lang="fr-FR" sz="100" spc="-1" strike="noStrike">
                <a:solidFill>
                  <a:srgbClr val="000000">
                    <a:alpha val="0"/>
                  </a:srgbClr>
                </a:solidFill>
                <a:latin typeface="Arial"/>
              </a:rPr>
              <a:t>&lt;numéro&gt;</a:t>
            </a:fld>
            <a:endParaRPr b="0" lang="fr-FR" sz="100" spc="-1" strike="noStrike">
              <a:latin typeface="Times New Roman"/>
            </a:endParaRPr>
          </a:p>
        </p:txBody>
      </p:sp>
      <p:sp>
        <p:nvSpPr>
          <p:cNvPr id="6" name="PlaceHolder 3"/>
          <p:cNvSpPr>
            <a:spLocks noGrp="1"/>
          </p:cNvSpPr>
          <p:nvPr>
            <p:ph type="title"/>
          </p:nvPr>
        </p:nvSpPr>
        <p:spPr>
          <a:xfrm>
            <a:off x="0" y="0"/>
            <a:ext cx="179640" cy="179640"/>
          </a:xfrm>
          <a:prstGeom prst="rect">
            <a:avLst/>
          </a:prstGeom>
          <a:noFill/>
          <a:ln w="0">
            <a:solidFill>
              <a:srgbClr val="000000">
                <a:alpha val="0"/>
              </a:srgbClr>
            </a:solidFill>
          </a:ln>
        </p:spPr>
        <p:txBody>
          <a:bodyPr anchor="ctr">
            <a:noAutofit/>
          </a:bodyPr>
          <a:p>
            <a:pPr marL="14400">
              <a:lnSpc>
                <a:spcPct val="90000"/>
              </a:lnSpc>
              <a:buNone/>
              <a:tabLst>
                <a:tab algn="l" pos="0"/>
              </a:tabLst>
            </a:pPr>
            <a:r>
              <a:rPr b="1" lang="fr-FR" sz="100" spc="-1" strike="noStrike">
                <a:solidFill>
                  <a:srgbClr val="000000">
                    <a:alpha val="0"/>
                  </a:srgbClr>
                </a:solidFill>
                <a:latin typeface="Arial"/>
              </a:rPr>
              <a:t>Titre</a:t>
            </a:r>
            <a:endParaRPr b="0" lang="fr-FR" sz="100" spc="-1" strike="noStrike">
              <a:solidFill>
                <a:srgbClr val="000000"/>
              </a:solidFill>
              <a:latin typeface="Arial"/>
            </a:endParaRPr>
          </a:p>
        </p:txBody>
      </p:sp>
      <p:pic>
        <p:nvPicPr>
          <p:cNvPr id="7" name="Image 10" descr=""/>
          <p:cNvPicPr/>
          <p:nvPr/>
        </p:nvPicPr>
        <p:blipFill>
          <a:blip r:embed="rId4"/>
          <a:stretch/>
        </p:blipFill>
        <p:spPr>
          <a:xfrm>
            <a:off x="180000" y="90000"/>
            <a:ext cx="2699640" cy="2699640"/>
          </a:xfrm>
          <a:prstGeom prst="rect">
            <a:avLst/>
          </a:prstGeom>
          <a:ln w="0">
            <a:noFill/>
          </a:ln>
        </p:spPr>
      </p:pic>
      <p:pic>
        <p:nvPicPr>
          <p:cNvPr id="8" name="Image 7" descr=""/>
          <p:cNvPicPr/>
          <p:nvPr/>
        </p:nvPicPr>
        <p:blipFill>
          <a:blip r:embed="rId5"/>
          <a:stretch/>
        </p:blipFill>
        <p:spPr>
          <a:xfrm>
            <a:off x="6588360" y="267480"/>
            <a:ext cx="1589400" cy="1799640"/>
          </a:xfrm>
          <a:prstGeom prst="rect">
            <a:avLst/>
          </a:prstGeom>
          <a:ln w="0">
            <a:noFill/>
          </a:ln>
        </p:spPr>
      </p:pic>
      <p:pic>
        <p:nvPicPr>
          <p:cNvPr id="9" name="Picture 2" descr="https://intranet.national.agriculture.rie.gouv.fr/IMG/png/MASA_cartouche_RVB_cle8f6c18.png"/>
          <p:cNvPicPr/>
          <p:nvPr/>
        </p:nvPicPr>
        <p:blipFill>
          <a:blip r:embed="rId6"/>
          <a:stretch/>
        </p:blipFill>
        <p:spPr>
          <a:xfrm>
            <a:off x="6444360" y="2499840"/>
            <a:ext cx="2375640" cy="1518120"/>
          </a:xfrm>
          <a:prstGeom prst="rect">
            <a:avLst/>
          </a:prstGeom>
          <a:ln w="0">
            <a:noFill/>
          </a:ln>
        </p:spPr>
      </p:pic>
      <p:sp>
        <p:nvSpPr>
          <p:cNvPr id="10" name="PlaceHolder 4"/>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400" spc="-1" strike="noStrike">
                <a:solidFill>
                  <a:srgbClr val="000000"/>
                </a:solidFill>
                <a:latin typeface="Arial"/>
              </a:rPr>
              <a:t>Cliquez pour éditer le format du plan de texte</a:t>
            </a:r>
            <a:endParaRPr b="0" lang="fr-FR"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000" spc="-1" strike="noStrike">
                <a:solidFill>
                  <a:srgbClr val="000000"/>
                </a:solidFill>
                <a:latin typeface="Arial"/>
              </a:rPr>
              <a:t>Second niveau de plan</a:t>
            </a:r>
            <a:endParaRPr b="0" lang="fr-FR" sz="1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800" spc="-1" strike="noStrike">
                <a:solidFill>
                  <a:srgbClr val="000000"/>
                </a:solidFill>
                <a:latin typeface="Arial"/>
              </a:rPr>
              <a:t>Troisième niveau de plan</a:t>
            </a:r>
            <a:endParaRPr b="0" lang="fr-FR" sz="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700" spc="-1" strike="noStrike">
                <a:solidFill>
                  <a:srgbClr val="000000"/>
                </a:solidFill>
                <a:latin typeface="Arial"/>
              </a:rPr>
              <a:t>Quatrième niveau de plan</a:t>
            </a:r>
            <a:endParaRPr b="0" lang="fr-FR" sz="7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2000" spc="-1" strike="noStrike">
                <a:solidFill>
                  <a:srgbClr val="000000"/>
                </a:solidFill>
                <a:latin typeface="Arial"/>
              </a:rPr>
              <a:t>Cinquième niveau de plan</a:t>
            </a:r>
            <a:endParaRPr b="0" lang="fr-F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2000" spc="-1" strike="noStrike">
                <a:solidFill>
                  <a:srgbClr val="000000"/>
                </a:solidFill>
                <a:latin typeface="Arial"/>
              </a:rPr>
              <a:t>Sixième niveau de plan</a:t>
            </a:r>
            <a:endParaRPr b="0" lang="fr-F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2000" spc="-1" strike="noStrike">
                <a:solidFill>
                  <a:srgbClr val="000000"/>
                </a:solidFill>
                <a:latin typeface="Arial"/>
              </a:rPr>
              <a:t>Septième niveau de plan</a:t>
            </a:r>
            <a:endParaRPr b="0" lang="fr-F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7"/>
    <p:sldLayoutId id="2147483650" r:id="rId8"/>
    <p:sldLayoutId id="2147483651" r:id="rId9"/>
    <p:sldLayoutId id="2147483652" r:id="rId10"/>
    <p:sldLayoutId id="2147483653" r:id="rId11"/>
    <p:sldLayoutId id="2147483654" r:id="rId12"/>
    <p:sldLayoutId id="2147483655" r:id="rId13"/>
    <p:sldLayoutId id="2147483656" r:id="rId14"/>
    <p:sldLayoutId id="2147483657" r:id="rId15"/>
    <p:sldLayoutId id="2147483658" r:id="rId16"/>
    <p:sldLayoutId id="2147483659" r:id="rId17"/>
    <p:sldLayoutId id="2147483660" r:id="rId18"/>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0000"/>
          </a:srgbClr>
        </a:solidFill>
      </p:bgPr>
    </p:bg>
    <p:spTree>
      <p:nvGrpSpPr>
        <p:cNvPr id="1" name=""/>
        <p:cNvGrpSpPr/>
        <p:nvPr/>
      </p:nvGrpSpPr>
      <p:grpSpPr>
        <a:xfrm>
          <a:off x="0" y="0"/>
          <a:ext cx="0" cy="0"/>
          <a:chOff x="0" y="0"/>
          <a:chExt cx="0" cy="0"/>
        </a:xfrm>
      </p:grpSpPr>
      <p:sp>
        <p:nvSpPr>
          <p:cNvPr id="47" name="Connecteur droit 9"/>
          <p:cNvSpPr/>
          <p:nvPr/>
        </p:nvSpPr>
        <p:spPr>
          <a:xfrm>
            <a:off x="323640" y="4784400"/>
            <a:ext cx="8424720" cy="360"/>
          </a:xfrm>
          <a:prstGeom prst="line">
            <a:avLst/>
          </a:prstGeom>
          <a:ln w="10160">
            <a:solidFill>
              <a:srgbClr val="000000"/>
            </a:solidFill>
            <a:round/>
          </a:ln>
        </p:spPr>
        <p:style>
          <a:lnRef idx="1">
            <a:schemeClr val="accent1"/>
          </a:lnRef>
          <a:fillRef idx="0">
            <a:schemeClr val="accent1"/>
          </a:fillRef>
          <a:effectRef idx="0">
            <a:schemeClr val="accent1"/>
          </a:effectRef>
          <a:fontRef idx="minor"/>
        </p:style>
      </p:sp>
      <p:sp>
        <p:nvSpPr>
          <p:cNvPr id="48" name="Connecteur droit 8"/>
          <p:cNvSpPr/>
          <p:nvPr/>
        </p:nvSpPr>
        <p:spPr>
          <a:xfrm>
            <a:off x="360000" y="4784400"/>
            <a:ext cx="8424000" cy="360"/>
          </a:xfrm>
          <a:prstGeom prst="line">
            <a:avLst/>
          </a:prstGeom>
          <a:ln w="10160">
            <a:solidFill>
              <a:srgbClr val="000000"/>
            </a:solidFill>
            <a:round/>
          </a:ln>
        </p:spPr>
        <p:style>
          <a:lnRef idx="1">
            <a:schemeClr val="accent1"/>
          </a:lnRef>
          <a:fillRef idx="0">
            <a:schemeClr val="accent1"/>
          </a:fillRef>
          <a:effectRef idx="0">
            <a:schemeClr val="accent1"/>
          </a:effectRef>
          <a:fontRef idx="minor"/>
        </p:style>
      </p:sp>
      <p:pic>
        <p:nvPicPr>
          <p:cNvPr id="49" name="Image 14" descr=""/>
          <p:cNvPicPr/>
          <p:nvPr/>
        </p:nvPicPr>
        <p:blipFill>
          <a:blip r:embed="rId2"/>
          <a:stretch/>
        </p:blipFill>
        <p:spPr>
          <a:xfrm>
            <a:off x="288000" y="108000"/>
            <a:ext cx="539640" cy="539640"/>
          </a:xfrm>
          <a:prstGeom prst="rect">
            <a:avLst/>
          </a:prstGeom>
          <a:ln w="0">
            <a:noFill/>
          </a:ln>
        </p:spPr>
      </p:pic>
      <p:pic>
        <p:nvPicPr>
          <p:cNvPr id="50" name="Image 6" descr=""/>
          <p:cNvPicPr/>
          <p:nvPr/>
        </p:nvPicPr>
        <p:blipFill>
          <a:blip r:embed="rId3"/>
          <a:stretch/>
        </p:blipFill>
        <p:spPr>
          <a:xfrm>
            <a:off x="1098000" y="171360"/>
            <a:ext cx="316800" cy="358560"/>
          </a:xfrm>
          <a:prstGeom prst="rect">
            <a:avLst/>
          </a:prstGeom>
          <a:ln w="0">
            <a:noFill/>
          </a:ln>
        </p:spPr>
      </p:pic>
      <p:pic>
        <p:nvPicPr>
          <p:cNvPr id="51" name="Image 9" descr=""/>
          <p:cNvPicPr/>
          <p:nvPr/>
        </p:nvPicPr>
        <p:blipFill>
          <a:blip r:embed="rId4"/>
          <a:stretch/>
        </p:blipFill>
        <p:spPr>
          <a:xfrm>
            <a:off x="201600" y="53640"/>
            <a:ext cx="1439640" cy="1439640"/>
          </a:xfrm>
          <a:prstGeom prst="rect">
            <a:avLst/>
          </a:prstGeom>
          <a:ln w="0">
            <a:noFill/>
          </a:ln>
        </p:spPr>
      </p:pic>
      <p:sp>
        <p:nvSpPr>
          <p:cNvPr id="52" name="PlaceHolder 1"/>
          <p:cNvSpPr>
            <a:spLocks noGrp="1"/>
          </p:cNvSpPr>
          <p:nvPr>
            <p:ph type="body"/>
          </p:nvPr>
        </p:nvSpPr>
        <p:spPr>
          <a:xfrm>
            <a:off x="324000" y="2139840"/>
            <a:ext cx="8423640" cy="2292840"/>
          </a:xfrm>
          <a:prstGeom prst="rect">
            <a:avLst/>
          </a:prstGeom>
          <a:noFill/>
          <a:ln w="0">
            <a:noFill/>
          </a:ln>
        </p:spPr>
        <p:txBody>
          <a:bodyPr lIns="0" rIns="0" tIns="0" bIns="0" anchor="t">
            <a:noAutofit/>
          </a:bodyPr>
          <a:p>
            <a:pPr marL="92160">
              <a:lnSpc>
                <a:spcPct val="90000"/>
              </a:lnSpc>
              <a:buNone/>
              <a:tabLst>
                <a:tab algn="l" pos="0"/>
              </a:tabLst>
            </a:pPr>
            <a:r>
              <a:rPr b="1" lang="fr-FR" sz="3250" spc="-1" strike="noStrike" cap="all">
                <a:solidFill>
                  <a:srgbClr val="000000"/>
                </a:solidFill>
                <a:latin typeface="Arial"/>
              </a:rPr>
              <a:t>Titre DE LA PRESENTATION</a:t>
            </a:r>
            <a:endParaRPr b="0" lang="fr-FR" sz="3250" spc="-1" strike="noStrike">
              <a:solidFill>
                <a:srgbClr val="000000"/>
              </a:solidFill>
              <a:latin typeface="Arial"/>
            </a:endParaRPr>
          </a:p>
          <a:p>
            <a:pPr marL="92160">
              <a:lnSpc>
                <a:spcPct val="100000"/>
              </a:lnSpc>
              <a:spcBef>
                <a:spcPts val="499"/>
              </a:spcBef>
              <a:buNone/>
              <a:tabLst>
                <a:tab algn="l" pos="0"/>
              </a:tabLst>
            </a:pPr>
            <a:r>
              <a:rPr b="0" lang="fr-FR" sz="1850" spc="-1" strike="noStrike">
                <a:solidFill>
                  <a:srgbClr val="000000"/>
                </a:solidFill>
                <a:latin typeface="Arial"/>
              </a:rPr>
              <a:t>Sous-titre de la présentation</a:t>
            </a:r>
            <a:endParaRPr b="0" lang="fr-FR" sz="1850" spc="-1" strike="noStrike">
              <a:solidFill>
                <a:srgbClr val="000000"/>
              </a:solidFill>
              <a:latin typeface="Arial"/>
            </a:endParaRPr>
          </a:p>
        </p:txBody>
      </p:sp>
      <p:sp>
        <p:nvSpPr>
          <p:cNvPr id="53" name="Connecteur droit 11"/>
          <p:cNvSpPr/>
          <p:nvPr/>
        </p:nvSpPr>
        <p:spPr>
          <a:xfrm>
            <a:off x="323640" y="4784400"/>
            <a:ext cx="8424720" cy="360"/>
          </a:xfrm>
          <a:prstGeom prst="line">
            <a:avLst/>
          </a:prstGeom>
          <a:ln w="10160">
            <a:solidFill>
              <a:srgbClr val="000000"/>
            </a:solidFill>
            <a:round/>
          </a:ln>
        </p:spPr>
        <p:style>
          <a:lnRef idx="1">
            <a:schemeClr val="accent1"/>
          </a:lnRef>
          <a:fillRef idx="0">
            <a:schemeClr val="accent1"/>
          </a:fillRef>
          <a:effectRef idx="0">
            <a:schemeClr val="accent1"/>
          </a:effectRef>
          <a:fontRef idx="minor"/>
        </p:style>
      </p:sp>
      <p:sp>
        <p:nvSpPr>
          <p:cNvPr id="54" name="PlaceHolder 2"/>
          <p:cNvSpPr>
            <a:spLocks noGrp="1"/>
          </p:cNvSpPr>
          <p:nvPr>
            <p:ph type="dt"/>
          </p:nvPr>
        </p:nvSpPr>
        <p:spPr>
          <a:xfrm>
            <a:off x="324000" y="4797720"/>
            <a:ext cx="120996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13/01/2022</a:t>
            </a:r>
            <a:endParaRPr b="0" lang="fr-FR" sz="750" spc="-1" strike="noStrike">
              <a:latin typeface="Times New Roman"/>
            </a:endParaRPr>
          </a:p>
        </p:txBody>
      </p:sp>
      <p:sp>
        <p:nvSpPr>
          <p:cNvPr id="55" name="PlaceHolder 3"/>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pPr>
            <a:fld id="{B9A8778B-B403-4822-86CB-A70CD575BE91}" type="slidenum">
              <a:rPr b="1" lang="fr-FR" sz="750" spc="-1" strike="noStrike">
                <a:solidFill>
                  <a:srgbClr val="000000"/>
                </a:solidFill>
                <a:latin typeface="Arial"/>
              </a:rPr>
              <a:t>&lt;numéro&gt;</a:t>
            </a:fld>
            <a:endParaRPr b="0" lang="fr-FR" sz="750" spc="-1" strike="noStrike">
              <a:latin typeface="Times New Roman"/>
            </a:endParaRPr>
          </a:p>
        </p:txBody>
      </p:sp>
      <p:sp>
        <p:nvSpPr>
          <p:cNvPr id="56" name="PlaceHolder 4"/>
          <p:cNvSpPr>
            <a:spLocks noGrp="1"/>
          </p:cNvSpPr>
          <p:nvPr>
            <p:ph type="ftr"/>
          </p:nvPr>
        </p:nvSpPr>
        <p:spPr>
          <a:xfrm>
            <a:off x="4068000" y="195480"/>
            <a:ext cx="4680360" cy="359640"/>
          </a:xfrm>
          <a:prstGeom prst="rect">
            <a:avLst/>
          </a:prstGeom>
          <a:noFill/>
          <a:ln w="0">
            <a:noFill/>
          </a:ln>
        </p:spPr>
        <p:txBody>
          <a:bodyPr lIns="0" rIns="0" tIns="0" bIns="0" anchor="ctr">
            <a:noAutofit/>
          </a:bodyPr>
          <a:p>
            <a:pPr algn="r">
              <a:lnSpc>
                <a:spcPct val="100000"/>
              </a:lnSpc>
              <a:buNone/>
            </a:pPr>
            <a:r>
              <a:rPr b="1" lang="fr-FR" sz="750" spc="-1" strike="noStrike">
                <a:solidFill>
                  <a:srgbClr val="000000"/>
                </a:solidFill>
                <a:latin typeface="Arial"/>
              </a:rPr>
              <a:t>Direction des Soutiens Directs Agricoles</a:t>
            </a:r>
            <a:endParaRPr b="0" lang="fr-FR" sz="750" spc="-1" strike="noStrike">
              <a:latin typeface="Times New Roman"/>
            </a:endParaRPr>
          </a:p>
          <a:p>
            <a:pPr algn="r">
              <a:lnSpc>
                <a:spcPct val="100000"/>
              </a:lnSpc>
              <a:buNone/>
            </a:pPr>
            <a:r>
              <a:rPr b="1" lang="fr-FR" sz="750" spc="-1" strike="noStrike">
                <a:solidFill>
                  <a:srgbClr val="000000"/>
                </a:solidFill>
                <a:latin typeface="Arial"/>
              </a:rPr>
              <a:t>DGPE</a:t>
            </a:r>
            <a:r>
              <a:rPr b="1" lang="fr-FR" sz="750" spc="-1" strike="noStrike">
                <a:solidFill>
                  <a:srgbClr val="000000"/>
                </a:solidFill>
                <a:latin typeface="Arial"/>
              </a:rPr>
              <a:t>	</a:t>
            </a:r>
            <a:r>
              <a:rPr b="1" lang="fr-FR" sz="750" spc="-1" strike="noStrike">
                <a:solidFill>
                  <a:srgbClr val="000000"/>
                </a:solidFill>
                <a:latin typeface="Arial"/>
              </a:rPr>
              <a:t>	</a:t>
            </a:r>
            <a:endParaRPr b="0" lang="fr-FR" sz="750" spc="-1" strike="noStrike">
              <a:latin typeface="Times New Roman"/>
            </a:endParaRPr>
          </a:p>
        </p:txBody>
      </p:sp>
      <p:pic>
        <p:nvPicPr>
          <p:cNvPr id="57" name="Image 8" descr=""/>
          <p:cNvPicPr/>
          <p:nvPr/>
        </p:nvPicPr>
        <p:blipFill>
          <a:blip r:embed="rId5"/>
          <a:stretch/>
        </p:blipFill>
        <p:spPr>
          <a:xfrm>
            <a:off x="1979640" y="152280"/>
            <a:ext cx="979920" cy="1109520"/>
          </a:xfrm>
          <a:prstGeom prst="rect">
            <a:avLst/>
          </a:prstGeom>
          <a:ln w="0">
            <a:noFill/>
          </a:ln>
        </p:spPr>
      </p:pic>
      <p:pic>
        <p:nvPicPr>
          <p:cNvPr id="58" name="Picture 2" descr="https://intranet.national.agriculture.rie.gouv.fr/IMG/png/MASA_cartouche_RVB_cle8f6c18.png"/>
          <p:cNvPicPr/>
          <p:nvPr/>
        </p:nvPicPr>
        <p:blipFill>
          <a:blip r:embed="rId6"/>
          <a:stretch/>
        </p:blipFill>
        <p:spPr>
          <a:xfrm>
            <a:off x="3348000" y="59760"/>
            <a:ext cx="1979640" cy="1265040"/>
          </a:xfrm>
          <a:prstGeom prst="rect">
            <a:avLst/>
          </a:prstGeom>
          <a:ln w="0">
            <a:noFill/>
          </a:ln>
        </p:spPr>
      </p:pic>
      <p:sp>
        <p:nvSpPr>
          <p:cNvPr id="59" name="PlaceHolder 5"/>
          <p:cNvSpPr>
            <a:spLocks noGrp="1"/>
          </p:cNvSpPr>
          <p:nvPr>
            <p:ph type="title"/>
          </p:nvPr>
        </p:nvSpPr>
        <p:spPr>
          <a:xfrm>
            <a:off x="457200" y="205200"/>
            <a:ext cx="8229240" cy="858600"/>
          </a:xfrm>
          <a:prstGeom prst="rect">
            <a:avLst/>
          </a:prstGeom>
          <a:noFill/>
          <a:ln w="0">
            <a:noFill/>
          </a:ln>
        </p:spPr>
        <p:txBody>
          <a:bodyPr lIns="0" rIns="0" tIns="0" bIns="0" anchor="ctr">
            <a:noAutofit/>
          </a:bodyPr>
          <a:p>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 id="2147483672" r:id="rId17"/>
    <p:sldLayoutId id="2147483673" r:id="rId18"/>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0000"/>
          </a:srgbClr>
        </a:solidFill>
      </p:bgPr>
    </p:bg>
    <p:spTree>
      <p:nvGrpSpPr>
        <p:cNvPr id="1" name=""/>
        <p:cNvGrpSpPr/>
        <p:nvPr/>
      </p:nvGrpSpPr>
      <p:grpSpPr>
        <a:xfrm>
          <a:off x="0" y="0"/>
          <a:ext cx="0" cy="0"/>
          <a:chOff x="0" y="0"/>
          <a:chExt cx="0" cy="0"/>
        </a:xfrm>
      </p:grpSpPr>
      <p:sp>
        <p:nvSpPr>
          <p:cNvPr id="96" name="Connecteur droit 9"/>
          <p:cNvSpPr/>
          <p:nvPr/>
        </p:nvSpPr>
        <p:spPr>
          <a:xfrm>
            <a:off x="323640" y="4784400"/>
            <a:ext cx="8424720" cy="360"/>
          </a:xfrm>
          <a:prstGeom prst="line">
            <a:avLst/>
          </a:prstGeom>
          <a:ln w="10160">
            <a:solidFill>
              <a:srgbClr val="000000"/>
            </a:solidFill>
            <a:round/>
          </a:ln>
        </p:spPr>
        <p:style>
          <a:lnRef idx="1">
            <a:schemeClr val="accent1"/>
          </a:lnRef>
          <a:fillRef idx="0">
            <a:schemeClr val="accent1"/>
          </a:fillRef>
          <a:effectRef idx="0">
            <a:schemeClr val="accent1"/>
          </a:effectRef>
          <a:fontRef idx="minor"/>
        </p:style>
      </p:sp>
      <p:sp>
        <p:nvSpPr>
          <p:cNvPr id="97" name="Connecteur droit 8"/>
          <p:cNvSpPr/>
          <p:nvPr/>
        </p:nvSpPr>
        <p:spPr>
          <a:xfrm>
            <a:off x="360000" y="4784400"/>
            <a:ext cx="8424000" cy="360"/>
          </a:xfrm>
          <a:prstGeom prst="line">
            <a:avLst/>
          </a:prstGeom>
          <a:ln w="10160">
            <a:solidFill>
              <a:srgbClr val="000000"/>
            </a:solidFill>
            <a:round/>
          </a:ln>
        </p:spPr>
        <p:style>
          <a:lnRef idx="1">
            <a:schemeClr val="accent1"/>
          </a:lnRef>
          <a:fillRef idx="0">
            <a:schemeClr val="accent1"/>
          </a:fillRef>
          <a:effectRef idx="0">
            <a:schemeClr val="accent1"/>
          </a:effectRef>
          <a:fontRef idx="minor"/>
        </p:style>
      </p:sp>
      <p:pic>
        <p:nvPicPr>
          <p:cNvPr id="98" name="Image 14" descr=""/>
          <p:cNvPicPr/>
          <p:nvPr/>
        </p:nvPicPr>
        <p:blipFill>
          <a:blip r:embed="rId2"/>
          <a:stretch/>
        </p:blipFill>
        <p:spPr>
          <a:xfrm>
            <a:off x="288000" y="108000"/>
            <a:ext cx="539640" cy="539640"/>
          </a:xfrm>
          <a:prstGeom prst="rect">
            <a:avLst/>
          </a:prstGeom>
          <a:ln w="0">
            <a:noFill/>
          </a:ln>
        </p:spPr>
      </p:pic>
      <p:pic>
        <p:nvPicPr>
          <p:cNvPr id="99" name="Image 6" descr=""/>
          <p:cNvPicPr/>
          <p:nvPr/>
        </p:nvPicPr>
        <p:blipFill>
          <a:blip r:embed="rId3"/>
          <a:stretch/>
        </p:blipFill>
        <p:spPr>
          <a:xfrm>
            <a:off x="1098000" y="171360"/>
            <a:ext cx="316800" cy="358560"/>
          </a:xfrm>
          <a:prstGeom prst="rect">
            <a:avLst/>
          </a:prstGeom>
          <a:ln w="0">
            <a:noFill/>
          </a:ln>
        </p:spPr>
      </p:pic>
      <p:sp>
        <p:nvSpPr>
          <p:cNvPr id="100" name="PlaceHolder 1"/>
          <p:cNvSpPr>
            <a:spLocks noGrp="1"/>
          </p:cNvSpPr>
          <p:nvPr>
            <p:ph type="body"/>
          </p:nvPr>
        </p:nvSpPr>
        <p:spPr>
          <a:xfrm>
            <a:off x="0" y="738000"/>
            <a:ext cx="9143640" cy="4443480"/>
          </a:xfrm>
          <a:prstGeom prst="rect">
            <a:avLst/>
          </a:prstGeom>
          <a:solidFill>
            <a:srgbClr val="000091"/>
          </a:solidFill>
          <a:ln w="0">
            <a:noFill/>
          </a:ln>
        </p:spPr>
        <p:txBody>
          <a:bodyPr lIns="90000" rIns="90000" tIns="1080000" bIns="45000" anchor="ctr">
            <a:noAutofit/>
          </a:bodyPr>
          <a:p>
            <a:pPr algn="ctr">
              <a:lnSpc>
                <a:spcPct val="100000"/>
              </a:lnSpc>
              <a:buNone/>
            </a:pPr>
            <a:r>
              <a:rPr b="0" lang="fr-FR" sz="1800" spc="-1" strike="noStrike" cap="all">
                <a:solidFill>
                  <a:srgbClr val="ffffff"/>
                </a:solidFill>
                <a:latin typeface="Arial"/>
              </a:rPr>
              <a:t>Sélectionner l’icône pour insérer une image, </a:t>
            </a:r>
            <a:br/>
            <a:r>
              <a:rPr b="0" lang="fr-FR" sz="1800" spc="-1" strike="noStrike" cap="all">
                <a:solidFill>
                  <a:srgbClr val="ffffff"/>
                </a:solidFill>
                <a:latin typeface="Arial"/>
              </a:rPr>
              <a:t>puis disposer l’image en arrière plan </a:t>
            </a:r>
            <a:br/>
            <a:r>
              <a:rPr b="0" lang="fr-FR" sz="1800" spc="-1" strike="noStrike" cap="all">
                <a:solidFill>
                  <a:srgbClr val="ffffff"/>
                </a:solidFill>
                <a:latin typeface="Arial"/>
              </a:rPr>
              <a:t>(Sélectionner l’image avec le bouton droit de la souris / </a:t>
            </a:r>
            <a:br/>
            <a:r>
              <a:rPr b="0" lang="fr-FR" sz="1800" spc="-1" strike="noStrike" cap="all">
                <a:solidFill>
                  <a:srgbClr val="ffffff"/>
                </a:solidFill>
                <a:latin typeface="Arial"/>
              </a:rPr>
              <a:t>Mettre à l’arrière plan)</a:t>
            </a:r>
            <a:endParaRPr b="0" lang="fr-FR" sz="1800" spc="-1" strike="noStrike">
              <a:solidFill>
                <a:srgbClr val="000000"/>
              </a:solidFill>
              <a:latin typeface="Arial"/>
            </a:endParaRPr>
          </a:p>
        </p:txBody>
      </p:sp>
      <p:sp>
        <p:nvSpPr>
          <p:cNvPr id="101" name="PlaceHolder 2"/>
          <p:cNvSpPr>
            <a:spLocks noGrp="1"/>
          </p:cNvSpPr>
          <p:nvPr>
            <p:ph type="dt"/>
          </p:nvPr>
        </p:nvSpPr>
        <p:spPr>
          <a:xfrm>
            <a:off x="36432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ffffff"/>
                </a:solidFill>
                <a:latin typeface="Arial"/>
              </a:rPr>
              <a:t>13/01/2022</a:t>
            </a:r>
            <a:endParaRPr b="0" lang="fr-FR" sz="750" spc="-1" strike="noStrike">
              <a:latin typeface="Times New Roman"/>
            </a:endParaRPr>
          </a:p>
        </p:txBody>
      </p:sp>
      <p:sp>
        <p:nvSpPr>
          <p:cNvPr id="102" name="PlaceHolder 3"/>
          <p:cNvSpPr>
            <a:spLocks noGrp="1"/>
          </p:cNvSpPr>
          <p:nvPr>
            <p:ph type="title"/>
          </p:nvPr>
        </p:nvSpPr>
        <p:spPr>
          <a:xfrm>
            <a:off x="360000" y="738000"/>
            <a:ext cx="8423640" cy="4046040"/>
          </a:xfrm>
          <a:prstGeom prst="rect">
            <a:avLst/>
          </a:prstGeom>
          <a:noFill/>
          <a:ln w="10080">
            <a:solidFill>
              <a:srgbClr val="ffffff"/>
            </a:solidFill>
            <a:round/>
          </a:ln>
        </p:spPr>
        <p:txBody>
          <a:bodyPr lIns="0" bIns="360000" anchor="ctr">
            <a:noAutofit/>
          </a:bodyPr>
          <a:p>
            <a:pPr marL="396000" indent="-396000">
              <a:lnSpc>
                <a:spcPct val="90000"/>
              </a:lnSpc>
              <a:buClr>
                <a:srgbClr val="ffffff"/>
              </a:buClr>
              <a:buFont typeface="Arial"/>
              <a:buAutoNum type="arabicPeriod"/>
            </a:pPr>
            <a:r>
              <a:rPr b="1" lang="fr-FR" sz="3250" spc="-1" strike="noStrike">
                <a:solidFill>
                  <a:srgbClr val="ffffff"/>
                </a:solidFill>
                <a:latin typeface="Arial"/>
              </a:rPr>
              <a:t>Titre</a:t>
            </a:r>
            <a:endParaRPr b="0" lang="fr-FR" sz="3250" spc="-1" strike="noStrike">
              <a:solidFill>
                <a:srgbClr val="000000"/>
              </a:solidFill>
              <a:latin typeface="Arial"/>
            </a:endParaRPr>
          </a:p>
        </p:txBody>
      </p:sp>
      <p:sp>
        <p:nvSpPr>
          <p:cNvPr id="103" name="PlaceHolder 4"/>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pPr>
            <a:fld id="{69EDB097-668A-4BCD-A294-A8CDDE720B74}" type="slidenum">
              <a:rPr b="1" lang="fr-FR" sz="750" spc="-1" strike="noStrike">
                <a:solidFill>
                  <a:srgbClr val="ffffff"/>
                </a:solidFill>
                <a:latin typeface="Arial"/>
              </a:rPr>
              <a:t>&lt;numéro&gt;</a:t>
            </a:fld>
            <a:endParaRPr b="0" lang="fr-FR" sz="750" spc="-1" strike="noStrike">
              <a:latin typeface="Times New Roman"/>
            </a:endParaRPr>
          </a:p>
        </p:txBody>
      </p:sp>
      <p:sp>
        <p:nvSpPr>
          <p:cNvPr id="104" name="PlaceHolder 5"/>
          <p:cNvSpPr>
            <a:spLocks noGrp="1"/>
          </p:cNvSpPr>
          <p:nvPr>
            <p:ph type="ftr"/>
          </p:nvPr>
        </p:nvSpPr>
        <p:spPr>
          <a:xfrm>
            <a:off x="2868840" y="195480"/>
            <a:ext cx="5879520" cy="359640"/>
          </a:xfrm>
          <a:prstGeom prst="rect">
            <a:avLst/>
          </a:prstGeom>
          <a:noFill/>
          <a:ln w="0">
            <a:noFill/>
          </a:ln>
        </p:spPr>
        <p:txBody>
          <a:bodyPr lIns="0" rIns="0" tIns="0" bIns="0" anchor="ctr">
            <a:noAutofit/>
          </a:bodyPr>
          <a:p>
            <a:pPr algn="r">
              <a:lnSpc>
                <a:spcPct val="100000"/>
              </a:lnSpc>
              <a:buNone/>
            </a:pPr>
            <a:r>
              <a:rPr b="1" lang="fr-FR" sz="750" spc="-1" strike="noStrike">
                <a:solidFill>
                  <a:srgbClr val="000000"/>
                </a:solidFill>
                <a:latin typeface="Arial"/>
              </a:rPr>
              <a:t>Direction des Soutiens Directs Agricoles DGPE  </a:t>
            </a:r>
            <a:endParaRPr b="0" lang="fr-FR" sz="750" spc="-1" strike="noStrike">
              <a:latin typeface="Times New Roman"/>
            </a:endParaRPr>
          </a:p>
        </p:txBody>
      </p:sp>
      <p:pic>
        <p:nvPicPr>
          <p:cNvPr id="105" name="Picture 2" descr="https://intranet.national.agriculture.rie.gouv.fr/IMG/png/MASA_cartouche_RVB_cle8f6c18.png"/>
          <p:cNvPicPr/>
          <p:nvPr/>
        </p:nvPicPr>
        <p:blipFill>
          <a:blip r:embed="rId4"/>
          <a:stretch/>
        </p:blipFill>
        <p:spPr>
          <a:xfrm>
            <a:off x="1583280" y="123480"/>
            <a:ext cx="719640" cy="45972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alpha val="30000"/>
          </a:srgbClr>
        </a:solidFill>
      </p:bgPr>
    </p:bg>
    <p:spTree>
      <p:nvGrpSpPr>
        <p:cNvPr id="1" name=""/>
        <p:cNvGrpSpPr/>
        <p:nvPr/>
      </p:nvGrpSpPr>
      <p:grpSpPr>
        <a:xfrm>
          <a:off x="0" y="0"/>
          <a:ext cx="0" cy="0"/>
          <a:chOff x="0" y="0"/>
          <a:chExt cx="0" cy="0"/>
        </a:xfrm>
      </p:grpSpPr>
      <p:sp>
        <p:nvSpPr>
          <p:cNvPr id="142" name="Connecteur droit 9"/>
          <p:cNvSpPr/>
          <p:nvPr/>
        </p:nvSpPr>
        <p:spPr>
          <a:xfrm>
            <a:off x="323640" y="4784400"/>
            <a:ext cx="8424720" cy="360"/>
          </a:xfrm>
          <a:prstGeom prst="line">
            <a:avLst/>
          </a:prstGeom>
          <a:ln w="10160">
            <a:solidFill>
              <a:srgbClr val="000000"/>
            </a:solidFill>
            <a:round/>
          </a:ln>
        </p:spPr>
        <p:style>
          <a:lnRef idx="1">
            <a:schemeClr val="accent1"/>
          </a:lnRef>
          <a:fillRef idx="0">
            <a:schemeClr val="accent1"/>
          </a:fillRef>
          <a:effectRef idx="0">
            <a:schemeClr val="accent1"/>
          </a:effectRef>
          <a:fontRef idx="minor"/>
        </p:style>
      </p:sp>
      <p:sp>
        <p:nvSpPr>
          <p:cNvPr id="143" name="Connecteur droit 8"/>
          <p:cNvSpPr/>
          <p:nvPr/>
        </p:nvSpPr>
        <p:spPr>
          <a:xfrm>
            <a:off x="360000" y="4784400"/>
            <a:ext cx="8424000" cy="360"/>
          </a:xfrm>
          <a:prstGeom prst="line">
            <a:avLst/>
          </a:prstGeom>
          <a:ln w="10160">
            <a:solidFill>
              <a:srgbClr val="000000"/>
            </a:solidFill>
            <a:round/>
          </a:ln>
        </p:spPr>
        <p:style>
          <a:lnRef idx="1">
            <a:schemeClr val="accent1"/>
          </a:lnRef>
          <a:fillRef idx="0">
            <a:schemeClr val="accent1"/>
          </a:fillRef>
          <a:effectRef idx="0">
            <a:schemeClr val="accent1"/>
          </a:effectRef>
          <a:fontRef idx="minor"/>
        </p:style>
      </p:sp>
      <p:pic>
        <p:nvPicPr>
          <p:cNvPr id="144" name="Image 14" descr=""/>
          <p:cNvPicPr/>
          <p:nvPr/>
        </p:nvPicPr>
        <p:blipFill>
          <a:blip r:embed="rId2"/>
          <a:stretch/>
        </p:blipFill>
        <p:spPr>
          <a:xfrm>
            <a:off x="288000" y="108000"/>
            <a:ext cx="539640" cy="539640"/>
          </a:xfrm>
          <a:prstGeom prst="rect">
            <a:avLst/>
          </a:prstGeom>
          <a:ln w="0">
            <a:noFill/>
          </a:ln>
        </p:spPr>
      </p:pic>
      <p:pic>
        <p:nvPicPr>
          <p:cNvPr id="145" name="Image 6" descr=""/>
          <p:cNvPicPr/>
          <p:nvPr/>
        </p:nvPicPr>
        <p:blipFill>
          <a:blip r:embed="rId3"/>
          <a:stretch/>
        </p:blipFill>
        <p:spPr>
          <a:xfrm>
            <a:off x="1098000" y="171360"/>
            <a:ext cx="316800" cy="358560"/>
          </a:xfrm>
          <a:prstGeom prst="rect">
            <a:avLst/>
          </a:prstGeom>
          <a:ln w="0">
            <a:noFill/>
          </a:ln>
        </p:spPr>
      </p:pic>
      <p:sp>
        <p:nvSpPr>
          <p:cNvPr id="146"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pPr>
            <a:fld id="{E674DBE8-C396-432D-A83E-DCA4FEBD75AF}" type="slidenum">
              <a:rPr b="1" lang="fr-FR" sz="750" spc="-1" strike="noStrike">
                <a:solidFill>
                  <a:srgbClr val="000000"/>
                </a:solidFill>
                <a:latin typeface="Arial"/>
              </a:rPr>
              <a:t>&lt;numéro&gt;</a:t>
            </a:fld>
            <a:endParaRPr b="0" lang="fr-FR" sz="750" spc="-1" strike="noStrike">
              <a:latin typeface="Times New Roman"/>
            </a:endParaRPr>
          </a:p>
        </p:txBody>
      </p:sp>
      <p:sp>
        <p:nvSpPr>
          <p:cNvPr id="147"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13/01/2022</a:t>
            </a:r>
            <a:endParaRPr b="0" lang="fr-FR" sz="750" spc="-1" strike="noStrike">
              <a:latin typeface="Times New Roman"/>
            </a:endParaRPr>
          </a:p>
        </p:txBody>
      </p:sp>
      <p:sp>
        <p:nvSpPr>
          <p:cNvPr id="148" name="PlaceHolder 3"/>
          <p:cNvSpPr>
            <a:spLocks noGrp="1"/>
          </p:cNvSpPr>
          <p:nvPr>
            <p:ph type="body"/>
          </p:nvPr>
        </p:nvSpPr>
        <p:spPr>
          <a:xfrm>
            <a:off x="324000" y="1248840"/>
            <a:ext cx="8424360" cy="242640"/>
          </a:xfrm>
          <a:prstGeom prst="rect">
            <a:avLst/>
          </a:prstGeom>
          <a:noFill/>
          <a:ln w="0">
            <a:noFill/>
          </a:ln>
        </p:spPr>
        <p:txBody>
          <a:bodyPr lIns="0" rIns="0" tIns="0" bIns="0" anchor="t">
            <a:noAutofit/>
          </a:bodyPr>
          <a:p>
            <a:pPr marL="9360" indent="85680">
              <a:lnSpc>
                <a:spcPct val="100000"/>
              </a:lnSpc>
              <a:spcBef>
                <a:spcPts val="400"/>
              </a:spcBef>
              <a:spcAft>
                <a:spcPts val="799"/>
              </a:spcAft>
              <a:buNone/>
              <a:tabLst>
                <a:tab algn="l" pos="0"/>
              </a:tabLst>
            </a:pPr>
            <a:r>
              <a:rPr b="1" lang="fr-FR" sz="1500" spc="-1" strike="noStrike">
                <a:solidFill>
                  <a:srgbClr val="808080"/>
                </a:solidFill>
                <a:latin typeface="Arial"/>
              </a:rPr>
              <a:t>Sous-titre</a:t>
            </a:r>
            <a:endParaRPr b="0" lang="fr-FR" sz="1500" spc="-1" strike="noStrike">
              <a:solidFill>
                <a:srgbClr val="000000"/>
              </a:solidFill>
              <a:latin typeface="Arial"/>
            </a:endParaRPr>
          </a:p>
          <a:p>
            <a:pPr marL="9360" indent="85680">
              <a:lnSpc>
                <a:spcPct val="100000"/>
              </a:lnSpc>
              <a:spcBef>
                <a:spcPts val="400"/>
              </a:spcBef>
              <a:spcAft>
                <a:spcPts val="799"/>
              </a:spcAft>
              <a:buNone/>
              <a:tabLst>
                <a:tab algn="l" pos="0"/>
              </a:tabLst>
            </a:pPr>
            <a:endParaRPr b="0" lang="fr-FR" sz="1500" spc="-1" strike="noStrike">
              <a:solidFill>
                <a:srgbClr val="000000"/>
              </a:solidFill>
              <a:latin typeface="Arial"/>
            </a:endParaRPr>
          </a:p>
        </p:txBody>
      </p:sp>
      <p:sp>
        <p:nvSpPr>
          <p:cNvPr id="149" name="PlaceHolder 4"/>
          <p:cNvSpPr>
            <a:spLocks noGrp="1"/>
          </p:cNvSpPr>
          <p:nvPr>
            <p:ph type="title"/>
          </p:nvPr>
        </p:nvSpPr>
        <p:spPr>
          <a:xfrm>
            <a:off x="324000" y="682920"/>
            <a:ext cx="8424360" cy="539640"/>
          </a:xfrm>
          <a:prstGeom prst="rect">
            <a:avLst/>
          </a:prstGeom>
          <a:noFill/>
          <a:ln w="0">
            <a:noFill/>
          </a:ln>
        </p:spPr>
        <p:txBody>
          <a:bodyPr anchor="ctr">
            <a:noAutofit/>
          </a:bodyPr>
          <a:p>
            <a:pPr marL="14400">
              <a:lnSpc>
                <a:spcPct val="90000"/>
              </a:lnSpc>
              <a:buNone/>
              <a:tabLst>
                <a:tab algn="l" pos="0"/>
              </a:tabLst>
            </a:pPr>
            <a:r>
              <a:rPr b="1" lang="fr-FR" sz="2500" spc="-1" strike="noStrike">
                <a:solidFill>
                  <a:srgbClr val="000000"/>
                </a:solidFill>
                <a:latin typeface="Arial"/>
              </a:rPr>
              <a:t>Titre</a:t>
            </a:r>
            <a:endParaRPr b="0" lang="fr-FR" sz="2500" spc="-1" strike="noStrike">
              <a:solidFill>
                <a:srgbClr val="000000"/>
              </a:solidFill>
              <a:latin typeface="Arial"/>
            </a:endParaRPr>
          </a:p>
        </p:txBody>
      </p:sp>
      <p:sp>
        <p:nvSpPr>
          <p:cNvPr id="150" name="PlaceHolder 5"/>
          <p:cNvSpPr>
            <a:spLocks noGrp="1"/>
          </p:cNvSpPr>
          <p:nvPr>
            <p:ph type="ftr"/>
          </p:nvPr>
        </p:nvSpPr>
        <p:spPr>
          <a:xfrm>
            <a:off x="2868840" y="195480"/>
            <a:ext cx="5879520" cy="359640"/>
          </a:xfrm>
          <a:prstGeom prst="rect">
            <a:avLst/>
          </a:prstGeom>
          <a:noFill/>
          <a:ln w="0">
            <a:noFill/>
          </a:ln>
        </p:spPr>
        <p:txBody>
          <a:bodyPr lIns="0" rIns="0" tIns="0" bIns="0" anchor="ctr">
            <a:noAutofit/>
          </a:bodyPr>
          <a:p>
            <a:pPr algn="r">
              <a:lnSpc>
                <a:spcPct val="100000"/>
              </a:lnSpc>
              <a:buNone/>
            </a:pPr>
            <a:r>
              <a:rPr b="1" lang="fr-FR" sz="750" spc="-1" strike="noStrike">
                <a:solidFill>
                  <a:srgbClr val="000000"/>
                </a:solidFill>
                <a:latin typeface="Arial"/>
              </a:rPr>
              <a:t>Direction des Soutiens Directs Agricoles DGPE  </a:t>
            </a:r>
            <a:endParaRPr b="0" lang="fr-FR" sz="750" spc="-1" strike="noStrike">
              <a:latin typeface="Times New Roman"/>
            </a:endParaRPr>
          </a:p>
        </p:txBody>
      </p:sp>
      <p:sp>
        <p:nvSpPr>
          <p:cNvPr id="151" name="PlaceHolder 6"/>
          <p:cNvSpPr>
            <a:spLocks noGrp="1"/>
          </p:cNvSpPr>
          <p:nvPr>
            <p:ph type="body"/>
          </p:nvPr>
        </p:nvSpPr>
        <p:spPr>
          <a:xfrm>
            <a:off x="324000" y="1707480"/>
            <a:ext cx="8424000" cy="2880000"/>
          </a:xfrm>
          <a:prstGeom prst="rect">
            <a:avLst/>
          </a:prstGeom>
          <a:noFill/>
          <a:ln w="0">
            <a:noFill/>
          </a:ln>
        </p:spPr>
        <p:txBody>
          <a:bodyPr lIns="0" rIns="0" tIns="0" bIns="0" anchor="t">
            <a:noAutofit/>
          </a:bodyPr>
          <a:p>
            <a:pPr marL="92160">
              <a:lnSpc>
                <a:spcPct val="100000"/>
              </a:lnSpc>
              <a:spcAft>
                <a:spcPts val="499"/>
              </a:spcAft>
              <a:buNone/>
              <a:tabLst>
                <a:tab algn="l" pos="0"/>
              </a:tabLst>
            </a:pPr>
            <a:r>
              <a:rPr b="0" lang="fr-FR" sz="1400" spc="-1" strike="noStrike">
                <a:solidFill>
                  <a:srgbClr val="000000"/>
                </a:solidFill>
                <a:latin typeface="Arial"/>
              </a:rPr>
              <a:t>Texte de niveau 1</a:t>
            </a:r>
            <a:endParaRPr b="0" lang="fr-FR" sz="1400" spc="-1" strike="noStrike">
              <a:solidFill>
                <a:srgbClr val="000000"/>
              </a:solidFill>
              <a:latin typeface="Arial"/>
            </a:endParaRPr>
          </a:p>
          <a:p>
            <a:pPr lvl="1" marL="351360" indent="-171360">
              <a:lnSpc>
                <a:spcPct val="100000"/>
              </a:lnSpc>
              <a:spcBef>
                <a:spcPts val="601"/>
              </a:spcBef>
              <a:spcAft>
                <a:spcPts val="601"/>
              </a:spcAft>
              <a:buClr>
                <a:srgbClr val="000000"/>
              </a:buClr>
              <a:buFont typeface="Arial"/>
              <a:buChar char="•"/>
              <a:tabLst>
                <a:tab algn="l" pos="0"/>
              </a:tabLst>
            </a:pPr>
            <a:r>
              <a:rPr b="0" lang="fr-FR" sz="1200" spc="-1" strike="noStrike">
                <a:solidFill>
                  <a:srgbClr val="000000"/>
                </a:solidFill>
                <a:latin typeface="Arial"/>
              </a:rPr>
              <a:t>Texte de niveau 2</a:t>
            </a:r>
            <a:endParaRPr b="0" lang="fr-FR" sz="1200" spc="-1" strike="noStrike">
              <a:solidFill>
                <a:srgbClr val="000000"/>
              </a:solidFill>
              <a:latin typeface="Arial"/>
            </a:endParaRPr>
          </a:p>
          <a:p>
            <a:pPr lvl="2" marL="531360" indent="-171360">
              <a:lnSpc>
                <a:spcPct val="100000"/>
              </a:lnSpc>
              <a:spcBef>
                <a:spcPts val="99"/>
              </a:spcBef>
              <a:spcAft>
                <a:spcPts val="99"/>
              </a:spcAft>
              <a:buClr>
                <a:srgbClr val="000000"/>
              </a:buClr>
              <a:buFont typeface="Wingdings" charset="2"/>
              <a:buChar char=""/>
              <a:tabLst>
                <a:tab algn="l" pos="0"/>
              </a:tabLst>
            </a:pPr>
            <a:r>
              <a:rPr b="0" lang="fr-FR" sz="1000" spc="-1" strike="noStrike">
                <a:solidFill>
                  <a:srgbClr val="000000"/>
                </a:solidFill>
                <a:latin typeface="Arial"/>
              </a:rPr>
              <a:t>Texte de niveau 3</a:t>
            </a:r>
            <a:endParaRPr b="0" lang="fr-FR" sz="1000" spc="-1" strike="noStrike">
              <a:solidFill>
                <a:srgbClr val="000000"/>
              </a:solidFill>
              <a:latin typeface="Arial"/>
            </a:endParaRPr>
          </a:p>
          <a:p>
            <a:pPr lvl="3" marL="711360" indent="-171360">
              <a:lnSpc>
                <a:spcPct val="100000"/>
              </a:lnSpc>
              <a:spcBef>
                <a:spcPts val="99"/>
              </a:spcBef>
              <a:spcAft>
                <a:spcPts val="99"/>
              </a:spcAft>
              <a:buClr>
                <a:srgbClr val="000000"/>
              </a:buClr>
              <a:buFont typeface="Arial"/>
              <a:buChar char="•"/>
              <a:tabLst>
                <a:tab algn="l" pos="0"/>
              </a:tabLst>
            </a:pPr>
            <a:r>
              <a:rPr b="0" lang="fr-FR" sz="800" spc="-1" strike="noStrike">
                <a:solidFill>
                  <a:srgbClr val="000000"/>
                </a:solidFill>
                <a:latin typeface="Arial"/>
              </a:rPr>
              <a:t>Texte de niveau 4</a:t>
            </a:r>
            <a:endParaRPr b="0" lang="fr-FR" sz="800" spc="-1" strike="noStrike">
              <a:solidFill>
                <a:srgbClr val="000000"/>
              </a:solidFill>
              <a:latin typeface="Arial"/>
            </a:endParaRPr>
          </a:p>
          <a:p>
            <a:pPr lvl="4" marL="927360" indent="-171360">
              <a:lnSpc>
                <a:spcPct val="100000"/>
              </a:lnSpc>
              <a:spcBef>
                <a:spcPts val="99"/>
              </a:spcBef>
              <a:spcAft>
                <a:spcPts val="99"/>
              </a:spcAft>
              <a:buClr>
                <a:srgbClr val="000000"/>
              </a:buClr>
              <a:buFont typeface="Wingdings" charset="2"/>
              <a:buChar char=""/>
              <a:tabLst>
                <a:tab algn="l" pos="0"/>
              </a:tabLst>
            </a:pPr>
            <a:r>
              <a:rPr b="0" lang="fr-FR" sz="700" spc="-1" strike="noStrike">
                <a:solidFill>
                  <a:srgbClr val="000000"/>
                </a:solidFill>
                <a:latin typeface="Arial"/>
              </a:rPr>
              <a:t>Texte de niveau 5</a:t>
            </a:r>
            <a:endParaRPr b="0" lang="fr-FR" sz="700" spc="-1" strike="noStrike">
              <a:solidFill>
                <a:srgbClr val="000000"/>
              </a:solidFill>
              <a:latin typeface="Arial"/>
            </a:endParaRPr>
          </a:p>
        </p:txBody>
      </p:sp>
      <p:pic>
        <p:nvPicPr>
          <p:cNvPr id="152" name="Picture 2" descr="https://intranet.national.agriculture.rie.gouv.fr/IMG/png/MASA_cartouche_RVB_cle8f6c18.png"/>
          <p:cNvPicPr/>
          <p:nvPr/>
        </p:nvPicPr>
        <p:blipFill>
          <a:blip r:embed="rId4"/>
          <a:stretch/>
        </p:blipFill>
        <p:spPr>
          <a:xfrm>
            <a:off x="1583280" y="123480"/>
            <a:ext cx="719640" cy="45972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dt"/>
          </p:nvPr>
        </p:nvSpPr>
        <p:spPr>
          <a:xfrm>
            <a:off x="0" y="4963680"/>
            <a:ext cx="179640" cy="179640"/>
          </a:xfrm>
          <a:prstGeom prst="rect">
            <a:avLst/>
          </a:prstGeom>
          <a:noFill/>
          <a:ln w="0">
            <a:solidFill>
              <a:srgbClr val="000000">
                <a:alpha val="0"/>
              </a:srgbClr>
            </a:solidFill>
          </a:ln>
        </p:spPr>
        <p:txBody>
          <a:bodyPr anchor="ctr">
            <a:noAutofit/>
          </a:bodyPr>
          <a:p>
            <a:pPr>
              <a:lnSpc>
                <a:spcPct val="100000"/>
              </a:lnSpc>
              <a:buNone/>
            </a:pPr>
            <a:r>
              <a:rPr b="1" lang="fr-FR" sz="100" spc="-1" strike="noStrike">
                <a:solidFill>
                  <a:srgbClr val="000000">
                    <a:alpha val="0"/>
                  </a:srgbClr>
                </a:solidFill>
                <a:latin typeface="Arial"/>
              </a:rPr>
              <a:t>13/01/2022</a:t>
            </a:r>
            <a:endParaRPr b="0" lang="fr-FR" sz="100" spc="-1" strike="noStrike">
              <a:latin typeface="Times New Roman"/>
            </a:endParaRPr>
          </a:p>
        </p:txBody>
      </p:sp>
      <p:sp>
        <p:nvSpPr>
          <p:cNvPr id="196" name="PlaceHolder 2"/>
          <p:cNvSpPr>
            <a:spLocks noGrp="1"/>
          </p:cNvSpPr>
          <p:nvPr>
            <p:ph type="sldNum"/>
          </p:nvPr>
        </p:nvSpPr>
        <p:spPr>
          <a:xfrm>
            <a:off x="0" y="4963680"/>
            <a:ext cx="179640" cy="179640"/>
          </a:xfrm>
          <a:prstGeom prst="rect">
            <a:avLst/>
          </a:prstGeom>
          <a:noFill/>
          <a:ln w="0">
            <a:solidFill>
              <a:srgbClr val="000000">
                <a:alpha val="0"/>
              </a:srgbClr>
            </a:solidFill>
          </a:ln>
        </p:spPr>
        <p:txBody>
          <a:bodyPr lIns="0" rIns="0" tIns="0" bIns="0" anchor="ctr">
            <a:noAutofit/>
          </a:bodyPr>
          <a:p>
            <a:pPr algn="r">
              <a:lnSpc>
                <a:spcPct val="100000"/>
              </a:lnSpc>
              <a:buNone/>
            </a:pPr>
            <a:fld id="{98AE12B7-B7BC-45FF-8507-D090EB6F6B91}" type="slidenum">
              <a:rPr b="1" lang="fr-FR" sz="100" spc="-1" strike="noStrike">
                <a:solidFill>
                  <a:srgbClr val="000000">
                    <a:alpha val="0"/>
                  </a:srgbClr>
                </a:solidFill>
                <a:latin typeface="Arial"/>
              </a:rPr>
              <a:t>&lt;numéro&gt;</a:t>
            </a:fld>
            <a:endParaRPr b="0" lang="fr-FR" sz="100" spc="-1" strike="noStrike">
              <a:latin typeface="Times New Roman"/>
            </a:endParaRPr>
          </a:p>
        </p:txBody>
      </p:sp>
      <p:sp>
        <p:nvSpPr>
          <p:cNvPr id="197" name="PlaceHolder 3"/>
          <p:cNvSpPr>
            <a:spLocks noGrp="1"/>
          </p:cNvSpPr>
          <p:nvPr>
            <p:ph type="title"/>
          </p:nvPr>
        </p:nvSpPr>
        <p:spPr>
          <a:xfrm>
            <a:off x="0" y="0"/>
            <a:ext cx="179640" cy="179640"/>
          </a:xfrm>
          <a:prstGeom prst="rect">
            <a:avLst/>
          </a:prstGeom>
          <a:noFill/>
          <a:ln w="0">
            <a:solidFill>
              <a:srgbClr val="000000">
                <a:alpha val="0"/>
              </a:srgbClr>
            </a:solidFill>
          </a:ln>
        </p:spPr>
        <p:txBody>
          <a:bodyPr anchor="ctr">
            <a:noAutofit/>
          </a:bodyPr>
          <a:p>
            <a:endParaRPr b="0" lang="fr-FR" sz="1800" spc="-1" strike="noStrike">
              <a:solidFill>
                <a:srgbClr val="000000"/>
              </a:solidFill>
              <a:latin typeface="Arial"/>
            </a:endParaRPr>
          </a:p>
        </p:txBody>
      </p:sp>
      <p:sp>
        <p:nvSpPr>
          <p:cNvPr id="198" name="Espace réservé du numéro de diapositive 3"/>
          <p:cNvSpPr/>
          <p:nvPr/>
        </p:nvSpPr>
        <p:spPr>
          <a:xfrm>
            <a:off x="7308360" y="4495680"/>
            <a:ext cx="1583640" cy="26712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1" lang="fr-FR" sz="1150" spc="-1" strike="noStrike">
                <a:solidFill>
                  <a:srgbClr val="000000"/>
                </a:solidFill>
                <a:latin typeface="Arial"/>
              </a:rPr>
              <a:t>07 juin 2023</a:t>
            </a:r>
            <a:endParaRPr b="0" lang="fr-FR" sz="1150" spc="-1" strike="noStrike">
              <a:latin typeface="Arial"/>
            </a:endParaRPr>
          </a:p>
        </p:txBody>
      </p:sp>
      <p:sp>
        <p:nvSpPr>
          <p:cNvPr id="199" name="Espace réservé du pied de page 4"/>
          <p:cNvSpPr/>
          <p:nvPr/>
        </p:nvSpPr>
        <p:spPr>
          <a:xfrm>
            <a:off x="180000" y="4187880"/>
            <a:ext cx="6336360" cy="615960"/>
          </a:xfrm>
          <a:prstGeom prst="rect">
            <a:avLst/>
          </a:prstGeom>
          <a:noFill/>
          <a:ln w="0">
            <a:noFill/>
          </a:ln>
        </p:spPr>
        <p:style>
          <a:lnRef idx="0"/>
          <a:fillRef idx="0"/>
          <a:effectRef idx="0"/>
          <a:fontRef idx="minor"/>
        </p:style>
        <p:txBody>
          <a:bodyPr lIns="90000" rIns="90000" tIns="45000" bIns="45000" anchor="ctr">
            <a:noAutofit/>
          </a:bodyPr>
          <a:p>
            <a:pPr>
              <a:lnSpc>
                <a:spcPct val="100000"/>
              </a:lnSpc>
              <a:buNone/>
            </a:pPr>
            <a:r>
              <a:rPr b="1" lang="fr-FR" sz="1150" spc="-1" strike="noStrike">
                <a:solidFill>
                  <a:srgbClr val="000000"/>
                </a:solidFill>
                <a:latin typeface="Arial"/>
              </a:rPr>
              <a:t>Direction des Soutiens Directs Agricoles</a:t>
            </a:r>
            <a:endParaRPr b="0" lang="fr-FR" sz="1150" spc="-1" strike="noStrike">
              <a:latin typeface="Arial"/>
            </a:endParaRPr>
          </a:p>
          <a:p>
            <a:pPr>
              <a:lnSpc>
                <a:spcPct val="100000"/>
              </a:lnSpc>
              <a:buNone/>
            </a:pPr>
            <a:r>
              <a:rPr b="1" lang="fr-FR" sz="1150" spc="-1" strike="noStrike">
                <a:solidFill>
                  <a:srgbClr val="000000"/>
                </a:solidFill>
                <a:latin typeface="Arial"/>
              </a:rPr>
              <a:t>Direction Générale de la Performance Economique et Environnementale des Entreprises  </a:t>
            </a:r>
            <a:endParaRPr b="0" lang="fr-FR" sz="115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E3C3595B-E9AD-4FA0-BD13-6E4F13AB23EE}" type="slidenum">
              <a:rPr b="1" lang="fr-FR" sz="750" spc="-1" strike="noStrike">
                <a:solidFill>
                  <a:srgbClr val="000000"/>
                </a:solidFill>
                <a:latin typeface="Arial"/>
              </a:rPr>
              <a:t>9</a:t>
            </a:fld>
            <a:endParaRPr b="0" lang="fr-FR" sz="750" spc="-1" strike="noStrike">
              <a:latin typeface="Times New Roman"/>
            </a:endParaRPr>
          </a:p>
        </p:txBody>
      </p:sp>
      <p:sp>
        <p:nvSpPr>
          <p:cNvPr id="238"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39" name="PlaceHolder 3"/>
          <p:cNvSpPr>
            <a:spLocks noGrp="1"/>
          </p:cNvSpPr>
          <p:nvPr>
            <p:ph/>
          </p:nvPr>
        </p:nvSpPr>
        <p:spPr>
          <a:xfrm>
            <a:off x="107640" y="1070640"/>
            <a:ext cx="8820360" cy="3300840"/>
          </a:xfrm>
          <a:prstGeom prst="rect">
            <a:avLst/>
          </a:prstGeom>
          <a:noFill/>
          <a:ln w="3240">
            <a:solidFill>
              <a:srgbClr val="bfbfbf"/>
            </a:solidFill>
            <a:round/>
          </a:ln>
        </p:spPr>
        <p:txBody>
          <a:bodyPr lIns="0" rIns="288000" tIns="0" bIns="0" anchor="t">
            <a:noAutofit/>
          </a:bodyPr>
          <a:p>
            <a:pPr lvl="1" marL="363600" indent="-285840" algn="just">
              <a:lnSpc>
                <a:spcPct val="100000"/>
              </a:lnSpc>
              <a:spcBef>
                <a:spcPts val="601"/>
              </a:spcBef>
              <a:spcAft>
                <a:spcPts val="601"/>
              </a:spcAft>
              <a:buClr>
                <a:srgbClr val="000000"/>
              </a:buClr>
              <a:buFont typeface="Arial"/>
              <a:buChar char="•"/>
            </a:pPr>
            <a:r>
              <a:rPr b="0" lang="fr-FR" sz="1400" spc="-1" strike="noStrike">
                <a:solidFill>
                  <a:srgbClr val="000000"/>
                </a:solidFill>
                <a:latin typeface="Arial"/>
              </a:rPr>
              <a:t>Ces modifications sont déclarées dans telepac dans la télédéclaration du dossier PAC en cliquant sur « Modification après dépôt ». Le processus de déclaration est le même que pour la déclaration initiale et il faut aller jusqu’à la signature pour la modification soit prise en compte</a:t>
            </a:r>
            <a:endParaRPr b="0" lang="fr-FR" sz="1400" spc="-1" strike="noStrike">
              <a:solidFill>
                <a:srgbClr val="000000"/>
              </a:solidFill>
              <a:latin typeface="Arial"/>
            </a:endParaRPr>
          </a:p>
          <a:p>
            <a:pPr lvl="1" marL="363600" indent="-285840" algn="just">
              <a:lnSpc>
                <a:spcPct val="100000"/>
              </a:lnSpc>
              <a:spcBef>
                <a:spcPts val="601"/>
              </a:spcBef>
              <a:spcAft>
                <a:spcPts val="601"/>
              </a:spcAft>
              <a:buClr>
                <a:srgbClr val="000000"/>
              </a:buClr>
              <a:buFont typeface="Arial"/>
              <a:buChar char="•"/>
            </a:pPr>
            <a:r>
              <a:rPr b="1" lang="fr-FR" sz="1400" spc="-1" strike="noStrike">
                <a:solidFill>
                  <a:srgbClr val="000000"/>
                </a:solidFill>
                <a:latin typeface="Arial"/>
              </a:rPr>
              <a:t>Ouvert depuis le 16 mai pour les télédéclarations signées une première fois</a:t>
            </a:r>
            <a:endParaRPr b="0" lang="fr-FR" sz="1400" spc="-1" strike="noStrike">
              <a:solidFill>
                <a:srgbClr val="000000"/>
              </a:solidFill>
              <a:latin typeface="Arial"/>
            </a:endParaRPr>
          </a:p>
          <a:p>
            <a:pPr marL="192240" algn="just">
              <a:lnSpc>
                <a:spcPct val="100000"/>
              </a:lnSpc>
              <a:spcBef>
                <a:spcPts val="601"/>
              </a:spcBef>
              <a:spcAft>
                <a:spcPts val="601"/>
              </a:spcAft>
              <a:buNone/>
              <a:tabLst>
                <a:tab algn="l" pos="0"/>
              </a:tabLst>
            </a:pPr>
            <a:r>
              <a:rPr b="0" lang="fr-FR" sz="1400" spc="-1" strike="noStrike">
                <a:solidFill>
                  <a:srgbClr val="000000"/>
                </a:solidFill>
                <a:latin typeface="Arial"/>
              </a:rPr>
              <a:t>Rappel : si délégation de préparation à un OS, c’est l’OS qui modifie et si délégation avec signature, c’est l’OS qui resigne la modification de déclaration</a:t>
            </a:r>
            <a:endParaRPr b="0" lang="fr-FR" sz="1400" spc="-1" strike="noStrike">
              <a:solidFill>
                <a:srgbClr val="000000"/>
              </a:solidFill>
              <a:latin typeface="Arial"/>
            </a:endParaRPr>
          </a:p>
          <a:p>
            <a:endParaRPr b="0" lang="fr-FR" sz="1400" spc="-1" strike="noStrike">
              <a:solidFill>
                <a:srgbClr val="000000"/>
              </a:solidFill>
              <a:latin typeface="Arial"/>
            </a:endParaRPr>
          </a:p>
          <a:p>
            <a:pPr lvl="1" marL="363600" indent="-274680" algn="just">
              <a:lnSpc>
                <a:spcPct val="100000"/>
              </a:lnSpc>
              <a:spcBef>
                <a:spcPts val="601"/>
              </a:spcBef>
              <a:spcAft>
                <a:spcPts val="601"/>
              </a:spcAft>
              <a:buClr>
                <a:srgbClr val="000000"/>
              </a:buClr>
              <a:buFont typeface="Arial"/>
              <a:buChar char="•"/>
              <a:tabLst>
                <a:tab algn="l" pos="0"/>
              </a:tabLst>
            </a:pPr>
            <a:r>
              <a:rPr b="0" lang="fr-FR" sz="1400" spc="-1" strike="noStrike">
                <a:solidFill>
                  <a:srgbClr val="000000"/>
                </a:solidFill>
                <a:latin typeface="Arial"/>
              </a:rPr>
              <a:t>Pour les cas spécifiques des modifications des cultures dérobées, cultures secondaires et période de présence BCAE6, les demandes effectuées après le 20 septembre devront être adressées directement à la DDT par courrier ou par email avec le formulaire de modification de déclaration prévu à cet effet (telepac sera fermé)</a:t>
            </a:r>
            <a:endParaRPr b="0" lang="fr-FR" sz="1400" spc="-1" strike="noStrike">
              <a:solidFill>
                <a:srgbClr val="000000"/>
              </a:solidFill>
              <a:latin typeface="Arial"/>
            </a:endParaRPr>
          </a:p>
          <a:p>
            <a:pPr algn="just">
              <a:lnSpc>
                <a:spcPct val="100000"/>
              </a:lnSpc>
              <a:spcBef>
                <a:spcPts val="601"/>
              </a:spcBef>
              <a:spcAft>
                <a:spcPts val="601"/>
              </a:spcAft>
              <a:buNone/>
              <a:tabLst>
                <a:tab algn="l" pos="0"/>
              </a:tabLst>
            </a:pPr>
            <a:endParaRPr b="0" lang="fr-FR" sz="1400" spc="-1" strike="noStrike">
              <a:solidFill>
                <a:srgbClr val="000000"/>
              </a:solidFill>
              <a:latin typeface="Arial"/>
            </a:endParaRPr>
          </a:p>
        </p:txBody>
      </p:sp>
      <p:sp>
        <p:nvSpPr>
          <p:cNvPr id="240"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41" name="Titre 4"/>
          <p:cNvSpPr/>
          <p:nvPr/>
        </p:nvSpPr>
        <p:spPr>
          <a:xfrm>
            <a:off x="323640" y="627480"/>
            <a:ext cx="8712360" cy="442800"/>
          </a:xfrm>
          <a:prstGeom prst="rect">
            <a:avLst/>
          </a:prstGeom>
          <a:noFill/>
          <a:ln w="0">
            <a:noFill/>
          </a:ln>
        </p:spPr>
        <p:style>
          <a:lnRef idx="0"/>
          <a:fillRef idx="0"/>
          <a:effectRef idx="0"/>
          <a:fontRef idx="minor"/>
        </p:style>
        <p:txBody>
          <a:bodyPr anchor="ctr">
            <a:normAutofit/>
          </a:bodyPr>
          <a:p>
            <a:pPr marL="14400">
              <a:lnSpc>
                <a:spcPct val="90000"/>
              </a:lnSpc>
              <a:buNone/>
              <a:tabLst>
                <a:tab algn="l" pos="0"/>
              </a:tabLst>
            </a:pPr>
            <a:r>
              <a:rPr b="1" lang="fr-FR" sz="2000" spc="-1" strike="noStrike">
                <a:solidFill>
                  <a:srgbClr val="808080"/>
                </a:solidFill>
                <a:latin typeface="Arial"/>
              </a:rPr>
              <a:t>Modification à l’initiative de l’exploitant</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84FA95B1-DE36-4C0D-AC49-815349C02514}" type="slidenum">
              <a:rPr b="1" lang="fr-FR" sz="750" spc="-1" strike="noStrike">
                <a:solidFill>
                  <a:srgbClr val="000000"/>
                </a:solidFill>
                <a:latin typeface="Arial"/>
              </a:rPr>
              <a:t>10</a:t>
            </a:fld>
            <a:endParaRPr b="0" lang="fr-FR" sz="750" spc="-1" strike="noStrike">
              <a:latin typeface="Times New Roman"/>
            </a:endParaRPr>
          </a:p>
        </p:txBody>
      </p:sp>
      <p:sp>
        <p:nvSpPr>
          <p:cNvPr id="243"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44" name="PlaceHolder 3"/>
          <p:cNvSpPr>
            <a:spLocks noGrp="1"/>
          </p:cNvSpPr>
          <p:nvPr>
            <p:ph/>
          </p:nvPr>
        </p:nvSpPr>
        <p:spPr>
          <a:xfrm>
            <a:off x="107640" y="1070640"/>
            <a:ext cx="8820360" cy="3300840"/>
          </a:xfrm>
          <a:prstGeom prst="rect">
            <a:avLst/>
          </a:prstGeom>
          <a:noFill/>
          <a:ln w="3240">
            <a:solidFill>
              <a:srgbClr val="bfbfbf"/>
            </a:solidFill>
            <a:round/>
          </a:ln>
        </p:spPr>
        <p:txBody>
          <a:bodyPr lIns="0" rIns="288000" tIns="0" bIns="0" anchor="t">
            <a:noAutofit/>
          </a:bodyPr>
          <a:p>
            <a:pPr marL="285840" indent="-285840" algn="just">
              <a:lnSpc>
                <a:spcPct val="100000"/>
              </a:lnSpc>
              <a:spcAft>
                <a:spcPts val="499"/>
              </a:spcAft>
              <a:buClr>
                <a:srgbClr val="000000"/>
              </a:buClr>
              <a:buFont typeface="Arial"/>
              <a:buChar char="•"/>
            </a:pPr>
            <a:r>
              <a:rPr b="0" lang="fr-FR" sz="1400" spc="-1" strike="noStrike">
                <a:solidFill>
                  <a:srgbClr val="000000"/>
                </a:solidFill>
                <a:latin typeface="Arial"/>
              </a:rPr>
              <a:t>Aides concernées en 2023 : aide au revenu de base/aide redistributive, ICHN et certaines aides couplées végétales</a:t>
            </a:r>
            <a:endParaRPr b="0" lang="fr-FR" sz="1400" spc="-1" strike="noStrike">
              <a:solidFill>
                <a:srgbClr val="000000"/>
              </a:solidFill>
              <a:latin typeface="Arial"/>
            </a:endParaRPr>
          </a:p>
          <a:p>
            <a:pPr algn="just">
              <a:lnSpc>
                <a:spcPct val="100000"/>
              </a:lnSpc>
              <a:spcAft>
                <a:spcPts val="499"/>
              </a:spcAft>
              <a:buNone/>
            </a:pPr>
            <a:endParaRPr b="0" lang="fr-FR" sz="1400" spc="-1" strike="noStrike">
              <a:solidFill>
                <a:srgbClr val="000000"/>
              </a:solidFill>
              <a:latin typeface="Arial"/>
            </a:endParaRPr>
          </a:p>
          <a:p>
            <a:pPr marL="285840" indent="-285840" algn="just">
              <a:lnSpc>
                <a:spcPct val="100000"/>
              </a:lnSpc>
              <a:spcAft>
                <a:spcPts val="499"/>
              </a:spcAft>
              <a:buClr>
                <a:srgbClr val="000000"/>
              </a:buClr>
              <a:buFont typeface="Arial"/>
              <a:buChar char="•"/>
            </a:pPr>
            <a:r>
              <a:rPr b="0" lang="fr-FR" sz="1400" spc="-1" strike="noStrike">
                <a:solidFill>
                  <a:srgbClr val="000000"/>
                </a:solidFill>
                <a:latin typeface="Arial"/>
              </a:rPr>
              <a:t>Les feux seront </a:t>
            </a:r>
            <a:r>
              <a:rPr b="1" lang="fr-FR" sz="1400" spc="-1" strike="noStrike">
                <a:solidFill>
                  <a:srgbClr val="000000"/>
                </a:solidFill>
                <a:latin typeface="Arial"/>
              </a:rPr>
              <a:t>communiqués à l’exploitant au début de chaque mois </a:t>
            </a:r>
            <a:r>
              <a:rPr b="0" lang="fr-FR" sz="1400" spc="-1" strike="noStrike">
                <a:solidFill>
                  <a:srgbClr val="000000"/>
                </a:solidFill>
                <a:latin typeface="Arial"/>
              </a:rPr>
              <a:t>via telepac jusque début septembre (pour permettre des modifications le cas échéant avant le 20 septembre et pour prendre en compte les cultures dont le cycle est très tardif et qui ne sont pas encore identifiables sur les images utilisées pour les feux des mois précédents).</a:t>
            </a:r>
            <a:endParaRPr b="0" lang="fr-FR" sz="1400" spc="-1" strike="noStrike">
              <a:solidFill>
                <a:srgbClr val="000000"/>
              </a:solidFill>
              <a:latin typeface="Arial"/>
            </a:endParaRPr>
          </a:p>
          <a:p>
            <a:pPr algn="just">
              <a:lnSpc>
                <a:spcPct val="100000"/>
              </a:lnSpc>
              <a:buNone/>
            </a:pPr>
            <a:endParaRPr b="0" lang="fr-FR" sz="1400" spc="-1" strike="noStrike">
              <a:solidFill>
                <a:srgbClr val="000000"/>
              </a:solidFill>
              <a:latin typeface="Arial"/>
            </a:endParaRPr>
          </a:p>
          <a:p>
            <a:pPr marL="285840" indent="-285840" algn="just">
              <a:lnSpc>
                <a:spcPct val="100000"/>
              </a:lnSpc>
              <a:buClr>
                <a:srgbClr val="000000"/>
              </a:buClr>
              <a:buFont typeface="Arial"/>
              <a:buChar char="•"/>
            </a:pPr>
            <a:r>
              <a:rPr b="0" lang="fr-FR" sz="1400" spc="-1" strike="noStrike">
                <a:solidFill>
                  <a:srgbClr val="000000"/>
                </a:solidFill>
                <a:latin typeface="Arial"/>
              </a:rPr>
              <a:t>L’exploitant pourra alors modifier sa télédéclaration sous telepac pour changer le code culture de la parcelle concernée si le feu rouge reflète une erreur de déclaration, afin qu’il corresponde au couvert effectivement en place. La </a:t>
            </a:r>
            <a:r>
              <a:rPr b="1" lang="fr-FR" sz="1400" spc="-1" strike="noStrike">
                <a:solidFill>
                  <a:srgbClr val="000000"/>
                </a:solidFill>
                <a:latin typeface="Arial"/>
              </a:rPr>
              <a:t>couche des feux n’est pas interactive</a:t>
            </a:r>
            <a:r>
              <a:rPr b="0" lang="fr-FR" sz="1400" spc="-1" strike="noStrike">
                <a:solidFill>
                  <a:srgbClr val="000000"/>
                </a:solidFill>
                <a:latin typeface="Arial"/>
              </a:rPr>
              <a:t>, un feu rouge restera rouge après la modification faite par l’exploitant au moins jusqu’au mois suivant.</a:t>
            </a:r>
            <a:endParaRPr b="0" lang="fr-FR" sz="1400" spc="-1" strike="noStrike">
              <a:solidFill>
                <a:srgbClr val="000000"/>
              </a:solidFill>
              <a:latin typeface="Arial"/>
            </a:endParaRPr>
          </a:p>
          <a:p>
            <a:pPr algn="just">
              <a:lnSpc>
                <a:spcPct val="100000"/>
              </a:lnSpc>
              <a:buNone/>
            </a:pPr>
            <a:endParaRPr b="0" lang="fr-FR" sz="1400" spc="-1" strike="noStrike">
              <a:solidFill>
                <a:srgbClr val="000000"/>
              </a:solidFill>
              <a:latin typeface="Arial"/>
            </a:endParaRPr>
          </a:p>
          <a:p>
            <a:pPr marL="285840" indent="-285840" algn="just">
              <a:lnSpc>
                <a:spcPct val="100000"/>
              </a:lnSpc>
              <a:buClr>
                <a:srgbClr val="000000"/>
              </a:buClr>
              <a:buFont typeface="Arial"/>
              <a:buChar char="•"/>
            </a:pPr>
            <a:r>
              <a:rPr b="0" lang="fr-FR" sz="1400" spc="-1" strike="noStrike">
                <a:solidFill>
                  <a:srgbClr val="000000"/>
                </a:solidFill>
                <a:latin typeface="Arial"/>
              </a:rPr>
              <a:t>Si le feu rouge correspond à un cas de mauvaise interprétation de l’IA, l’exploitant pourra contester le résultat.</a:t>
            </a:r>
            <a:endParaRPr b="0" lang="fr-FR" sz="1400" spc="-1" strike="noStrike">
              <a:solidFill>
                <a:srgbClr val="000000"/>
              </a:solidFill>
              <a:latin typeface="Arial"/>
            </a:endParaRPr>
          </a:p>
          <a:p>
            <a:endParaRPr b="0" lang="fr-FR" sz="1400" spc="-1" strike="noStrike">
              <a:solidFill>
                <a:srgbClr val="000000"/>
              </a:solidFill>
              <a:latin typeface="Arial"/>
            </a:endParaRPr>
          </a:p>
          <a:p>
            <a:endParaRPr b="0" lang="fr-FR" sz="1400" spc="-1" strike="noStrike">
              <a:solidFill>
                <a:srgbClr val="000000"/>
              </a:solidFill>
              <a:latin typeface="Arial"/>
            </a:endParaRPr>
          </a:p>
          <a:p>
            <a:pPr marL="252000" algn="just">
              <a:lnSpc>
                <a:spcPct val="100000"/>
              </a:lnSpc>
              <a:spcAft>
                <a:spcPts val="601"/>
              </a:spcAft>
              <a:buNone/>
              <a:tabLst>
                <a:tab algn="l" pos="0"/>
              </a:tabLst>
            </a:pP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p:txBody>
      </p:sp>
      <p:sp>
        <p:nvSpPr>
          <p:cNvPr id="245"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46" name="Titre 4"/>
          <p:cNvSpPr/>
          <p:nvPr/>
        </p:nvSpPr>
        <p:spPr>
          <a:xfrm>
            <a:off x="323640" y="627480"/>
            <a:ext cx="8712360" cy="442800"/>
          </a:xfrm>
          <a:prstGeom prst="rect">
            <a:avLst/>
          </a:prstGeom>
          <a:noFill/>
          <a:ln w="0">
            <a:noFill/>
          </a:ln>
        </p:spPr>
        <p:style>
          <a:lnRef idx="0"/>
          <a:fillRef idx="0"/>
          <a:effectRef idx="0"/>
          <a:fontRef idx="minor"/>
        </p:style>
        <p:txBody>
          <a:bodyPr anchor="ctr">
            <a:normAutofit/>
          </a:bodyPr>
          <a:p>
            <a:pPr marL="14400">
              <a:lnSpc>
                <a:spcPct val="90000"/>
              </a:lnSpc>
              <a:buNone/>
              <a:tabLst>
                <a:tab algn="l" pos="0"/>
              </a:tabLst>
            </a:pPr>
            <a:r>
              <a:rPr b="1" lang="fr-FR" sz="2000" spc="-1" strike="noStrike">
                <a:solidFill>
                  <a:srgbClr val="808080"/>
                </a:solidFill>
                <a:latin typeface="Arial"/>
              </a:rPr>
              <a:t>Modification suite à la publication des feux du 3STR</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98F1301C-17AF-4D41-8E9C-FB0EB45C8A89}" type="slidenum">
              <a:rPr b="1" lang="fr-FR" sz="750" spc="-1" strike="noStrike">
                <a:solidFill>
                  <a:srgbClr val="000000"/>
                </a:solidFill>
                <a:latin typeface="Arial"/>
              </a:rPr>
              <a:t>11</a:t>
            </a:fld>
            <a:endParaRPr b="0" lang="fr-FR" sz="750" spc="-1" strike="noStrike">
              <a:latin typeface="Times New Roman"/>
            </a:endParaRPr>
          </a:p>
        </p:txBody>
      </p:sp>
      <p:sp>
        <p:nvSpPr>
          <p:cNvPr id="248"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49" name="PlaceHolder 3"/>
          <p:cNvSpPr>
            <a:spLocks noGrp="1"/>
          </p:cNvSpPr>
          <p:nvPr>
            <p:ph/>
          </p:nvPr>
        </p:nvSpPr>
        <p:spPr>
          <a:xfrm>
            <a:off x="107640" y="1070640"/>
            <a:ext cx="8820360" cy="3726720"/>
          </a:xfrm>
          <a:prstGeom prst="rect">
            <a:avLst/>
          </a:prstGeom>
          <a:noFill/>
          <a:ln w="3240">
            <a:solidFill>
              <a:srgbClr val="bfbfbf"/>
            </a:solidFill>
            <a:round/>
          </a:ln>
        </p:spPr>
        <p:txBody>
          <a:bodyPr lIns="0" rIns="288000" tIns="0" bIns="0" anchor="t">
            <a:noAutofit/>
          </a:bodyPr>
          <a:p>
            <a:pPr marL="343080" indent="-343080" algn="just">
              <a:lnSpc>
                <a:spcPct val="100000"/>
              </a:lnSpc>
              <a:spcAft>
                <a:spcPts val="300"/>
              </a:spcAft>
              <a:buClr>
                <a:srgbClr val="00b050"/>
              </a:buClr>
              <a:buSzPct val="113000"/>
              <a:buFont typeface="Symbol"/>
              <a:buChar char=""/>
            </a:pPr>
            <a:r>
              <a:rPr b="1" lang="fr-FR" sz="1400" spc="-1" strike="noStrike">
                <a:solidFill>
                  <a:srgbClr val="00b050"/>
                </a:solidFill>
                <a:latin typeface="Arial"/>
                <a:ea typeface="Times New Roman"/>
              </a:rPr>
              <a:t>vert</a:t>
            </a:r>
            <a:r>
              <a:rPr b="0" lang="fr-FR" sz="1400" spc="-1" strike="noStrike">
                <a:solidFill>
                  <a:srgbClr val="00b050"/>
                </a:solidFill>
                <a:latin typeface="Arial"/>
                <a:ea typeface="Times New Roman"/>
              </a:rPr>
              <a:t> </a:t>
            </a:r>
            <a:r>
              <a:rPr b="0" lang="fr-FR" sz="1400" spc="-1" strike="noStrike">
                <a:solidFill>
                  <a:srgbClr val="000000"/>
                </a:solidFill>
                <a:latin typeface="Arial"/>
                <a:ea typeface="Times New Roman"/>
              </a:rPr>
              <a:t>: conforme</a:t>
            </a:r>
            <a:endParaRPr b="0" lang="fr-FR" sz="1400" spc="-1" strike="noStrike">
              <a:solidFill>
                <a:srgbClr val="000000"/>
              </a:solidFill>
              <a:latin typeface="Arial"/>
            </a:endParaRPr>
          </a:p>
          <a:p>
            <a:pPr marL="343080" indent="-343080" algn="just">
              <a:lnSpc>
                <a:spcPct val="100000"/>
              </a:lnSpc>
              <a:buClr>
                <a:srgbClr val="ff0000"/>
              </a:buClr>
              <a:buFont typeface="Symbol"/>
              <a:buChar char=""/>
            </a:pPr>
            <a:r>
              <a:rPr b="1" lang="fr-FR" sz="1400" spc="-1" strike="noStrike">
                <a:solidFill>
                  <a:srgbClr val="ff0000"/>
                </a:solidFill>
                <a:latin typeface="Arial"/>
                <a:ea typeface="Times New Roman"/>
              </a:rPr>
              <a:t>rouge</a:t>
            </a:r>
            <a:r>
              <a:rPr b="0" lang="fr-FR" sz="1400" spc="-1" strike="noStrike">
                <a:solidFill>
                  <a:srgbClr val="ff0000"/>
                </a:solidFill>
                <a:latin typeface="Arial"/>
                <a:ea typeface="Times New Roman"/>
              </a:rPr>
              <a:t> </a:t>
            </a:r>
            <a:r>
              <a:rPr b="0" lang="fr-FR" sz="1400" spc="-1" strike="noStrike">
                <a:solidFill>
                  <a:srgbClr val="000000"/>
                </a:solidFill>
                <a:latin typeface="Arial"/>
                <a:ea typeface="Times New Roman"/>
              </a:rPr>
              <a:t>: non conforme</a:t>
            </a:r>
            <a:r>
              <a:rPr b="0" i="1" lang="fr-FR" sz="1400" spc="-1" strike="noStrike">
                <a:solidFill>
                  <a:srgbClr val="000000"/>
                </a:solidFill>
                <a:latin typeface="Arial"/>
                <a:ea typeface="Times New Roman"/>
              </a:rPr>
              <a:t> </a:t>
            </a:r>
            <a:r>
              <a:rPr b="1" i="1" lang="fr-FR" sz="1400" spc="-1" strike="noStrike">
                <a:solidFill>
                  <a:srgbClr val="000000"/>
                </a:solidFill>
                <a:latin typeface="Arial"/>
                <a:ea typeface="Times New Roman"/>
              </a:rPr>
              <a:t>=&gt; une action de la part de l’exploitant est requise</a:t>
            </a: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a:p>
            <a:pPr marL="92160" algn="just">
              <a:lnSpc>
                <a:spcPct val="100000"/>
              </a:lnSpc>
              <a:spcAft>
                <a:spcPts val="499"/>
              </a:spcAft>
              <a:buNone/>
              <a:tabLst>
                <a:tab algn="l" pos="0"/>
              </a:tabLst>
            </a:pPr>
            <a:r>
              <a:rPr b="0" i="1" lang="fr-FR" sz="1200" spc="-1" strike="noStrike">
                <a:solidFill>
                  <a:srgbClr val="000000"/>
                </a:solidFill>
                <a:latin typeface="Arial"/>
                <a:ea typeface="Times New Roman"/>
              </a:rPr>
              <a:t>Exemple : L’exploitant a déclaré une culture d’hiver alors que le 3STR détecte une culture de printemps. Le feu est rouge sur la parcelle. L’exploitant doit venir modifier sa déclaration pour changer le code culture de la parcelle concernée afin que la non-conformité soit levée et ce avant le 20 septembre. A noter que la couche des feux n’est pas interactive et un feu rouge restera rouge après la modification faite par l’exploitant au moins jusqu’au mois suivant. </a:t>
            </a:r>
            <a:endParaRPr b="0" lang="fr-FR" sz="1200" spc="-1" strike="noStrike">
              <a:solidFill>
                <a:srgbClr val="000000"/>
              </a:solidFill>
              <a:latin typeface="Arial"/>
            </a:endParaRPr>
          </a:p>
          <a:p>
            <a:pPr marL="343080" indent="-343080" algn="just">
              <a:lnSpc>
                <a:spcPct val="100000"/>
              </a:lnSpc>
              <a:buClr>
                <a:srgbClr val="f79646"/>
              </a:buClr>
              <a:buFont typeface="Symbol"/>
              <a:buChar char=""/>
              <a:tabLst>
                <a:tab algn="l" pos="0"/>
              </a:tabLst>
            </a:pPr>
            <a:r>
              <a:rPr b="1" lang="fr-FR" sz="1400" spc="-1" strike="noStrike">
                <a:solidFill>
                  <a:srgbClr val="f79646"/>
                </a:solidFill>
                <a:latin typeface="Arial"/>
                <a:ea typeface="Times New Roman"/>
              </a:rPr>
              <a:t>orange</a:t>
            </a:r>
            <a:r>
              <a:rPr b="0" lang="fr-FR" sz="1400" spc="-1" strike="noStrike">
                <a:solidFill>
                  <a:srgbClr val="f79646"/>
                </a:solidFill>
                <a:latin typeface="Arial"/>
                <a:ea typeface="Times New Roman"/>
              </a:rPr>
              <a:t> </a:t>
            </a:r>
            <a:r>
              <a:rPr b="0" lang="fr-FR" sz="1400" spc="-1" strike="noStrike">
                <a:solidFill>
                  <a:srgbClr val="000000"/>
                </a:solidFill>
                <a:latin typeface="Arial"/>
                <a:ea typeface="Times New Roman"/>
              </a:rPr>
              <a:t>: en attente (éligibilité de la parcelle à statuer) pour les raisons suivantes :</a:t>
            </a:r>
            <a:endParaRPr b="0" lang="fr-FR" sz="1400" spc="-1" strike="noStrike">
              <a:solidFill>
                <a:srgbClr val="000000"/>
              </a:solidFill>
              <a:latin typeface="Arial"/>
            </a:endParaRPr>
          </a:p>
          <a:p>
            <a:pPr lvl="1" marL="743040" indent="-285840" algn="just">
              <a:lnSpc>
                <a:spcPct val="100000"/>
              </a:lnSpc>
              <a:spcBef>
                <a:spcPts val="601"/>
              </a:spcBef>
              <a:buClr>
                <a:srgbClr val="000000"/>
              </a:buClr>
              <a:buFont typeface="Courier New"/>
              <a:buChar char="o"/>
              <a:tabLst>
                <a:tab algn="l" pos="0"/>
              </a:tabLst>
            </a:pPr>
            <a:r>
              <a:rPr b="0" lang="fr-FR" sz="1400" spc="-1" strike="noStrike">
                <a:solidFill>
                  <a:srgbClr val="000000"/>
                </a:solidFill>
                <a:latin typeface="Arial"/>
                <a:ea typeface="Times New Roman"/>
              </a:rPr>
              <a:t>en attente d’un calcul de feu (car la période d’évaluation de la culture déclarée n’est pas achevée)</a:t>
            </a:r>
            <a:endParaRPr b="0" lang="fr-FR" sz="1400" spc="-1" strike="noStrike">
              <a:solidFill>
                <a:srgbClr val="000000"/>
              </a:solidFill>
              <a:latin typeface="Arial"/>
            </a:endParaRPr>
          </a:p>
          <a:p>
            <a:pPr lvl="1" marL="743040" indent="-285840" algn="just">
              <a:lnSpc>
                <a:spcPct val="100000"/>
              </a:lnSpc>
              <a:spcBef>
                <a:spcPts val="601"/>
              </a:spcBef>
              <a:buClr>
                <a:srgbClr val="000000"/>
              </a:buClr>
              <a:buFont typeface="Courier New"/>
              <a:buChar char="o"/>
              <a:tabLst>
                <a:tab algn="l" pos="0"/>
              </a:tabLst>
            </a:pPr>
            <a:r>
              <a:rPr b="0" lang="fr-FR" sz="1400" spc="-1" strike="noStrike">
                <a:solidFill>
                  <a:srgbClr val="000000"/>
                </a:solidFill>
                <a:latin typeface="Arial"/>
                <a:ea typeface="Times New Roman"/>
              </a:rPr>
              <a:t>en expertise complémentaire par l’administration</a:t>
            </a:r>
            <a:endParaRPr b="0" lang="fr-FR" sz="1400" spc="-1" strike="noStrike">
              <a:solidFill>
                <a:srgbClr val="000000"/>
              </a:solidFill>
              <a:latin typeface="Arial"/>
            </a:endParaRPr>
          </a:p>
          <a:p>
            <a:pPr lvl="1" marL="743040" indent="-285840" algn="just">
              <a:lnSpc>
                <a:spcPct val="100000"/>
              </a:lnSpc>
              <a:spcBef>
                <a:spcPts val="601"/>
              </a:spcBef>
              <a:buClr>
                <a:srgbClr val="000000"/>
              </a:buClr>
              <a:buFont typeface="Courier New"/>
              <a:buChar char="o"/>
              <a:tabLst>
                <a:tab algn="l" pos="0"/>
              </a:tabLst>
            </a:pPr>
            <a:r>
              <a:rPr b="1" lang="fr-FR" sz="1400" spc="-1" strike="noStrike">
                <a:solidFill>
                  <a:srgbClr val="000000"/>
                </a:solidFill>
                <a:latin typeface="Arial"/>
                <a:ea typeface="Times New Roman"/>
              </a:rPr>
              <a:t>en attente d’un retour de l’exploitant suite à une demande de photos géolocalisées (PGL) : </a:t>
            </a:r>
            <a:endParaRPr b="0" lang="fr-FR" sz="1400" spc="-1" strike="noStrike">
              <a:solidFill>
                <a:srgbClr val="000000"/>
              </a:solidFill>
              <a:latin typeface="Arial"/>
            </a:endParaRPr>
          </a:p>
          <a:p>
            <a:pPr marL="180000" algn="just">
              <a:lnSpc>
                <a:spcPct val="100000"/>
              </a:lnSpc>
              <a:spcBef>
                <a:spcPts val="601"/>
              </a:spcBef>
              <a:buNone/>
              <a:tabLst>
                <a:tab algn="l" pos="0"/>
              </a:tabLst>
            </a:pPr>
            <a:r>
              <a:rPr b="0" lang="fr-FR" sz="1400" spc="-1" strike="noStrike">
                <a:solidFill>
                  <a:srgbClr val="000000"/>
                </a:solidFill>
                <a:latin typeface="Arial"/>
                <a:ea typeface="Times New Roman"/>
              </a:rPr>
              <a:t>=&gt; une demande est envoyée à l’exploitant en cas d’expertise non conclusive de l’IA ;</a:t>
            </a:r>
            <a:endParaRPr b="0" lang="fr-FR" sz="1400" spc="-1" strike="noStrike">
              <a:solidFill>
                <a:srgbClr val="000000"/>
              </a:solidFill>
              <a:latin typeface="Arial"/>
            </a:endParaRPr>
          </a:p>
          <a:p>
            <a:pPr lvl="1" marL="351360" indent="-171360" algn="just">
              <a:lnSpc>
                <a:spcPct val="100000"/>
              </a:lnSpc>
              <a:spcBef>
                <a:spcPts val="601"/>
              </a:spcBef>
              <a:buClr>
                <a:srgbClr val="000000"/>
              </a:buClr>
              <a:buFont typeface="Symbol"/>
              <a:buChar char="Þ"/>
              <a:tabLst>
                <a:tab algn="l" pos="0"/>
              </a:tabLst>
            </a:pPr>
            <a:r>
              <a:rPr b="0" lang="fr-FR" sz="1400" spc="-1" strike="noStrike">
                <a:solidFill>
                  <a:srgbClr val="000000"/>
                </a:solidFill>
                <a:latin typeface="Arial"/>
                <a:ea typeface="Times New Roman"/>
              </a:rPr>
              <a:t> </a:t>
            </a:r>
            <a:r>
              <a:rPr b="0" lang="fr-FR" sz="1400" spc="-1" strike="noStrike">
                <a:solidFill>
                  <a:srgbClr val="000000"/>
                </a:solidFill>
                <a:latin typeface="Arial"/>
                <a:ea typeface="Times New Roman"/>
              </a:rPr>
              <a:t>mais la demande de PGL ne veut pas automatiquement dire modification de déclaration à faire, elle peut permettre à l’exploitant de prouver qu’il a bien fait sa déclaration ;</a:t>
            </a:r>
            <a:endParaRPr b="0" lang="fr-FR" sz="1400" spc="-1" strike="noStrike">
              <a:solidFill>
                <a:srgbClr val="000000"/>
              </a:solidFill>
              <a:latin typeface="Arial"/>
            </a:endParaRPr>
          </a:p>
          <a:p>
            <a:pPr lvl="1" marL="351360" indent="-171360" algn="just">
              <a:lnSpc>
                <a:spcPct val="100000"/>
              </a:lnSpc>
              <a:spcBef>
                <a:spcPts val="601"/>
              </a:spcBef>
              <a:spcAft>
                <a:spcPts val="601"/>
              </a:spcAft>
              <a:buClr>
                <a:srgbClr val="000000"/>
              </a:buClr>
              <a:buFont typeface="Symbol"/>
              <a:buChar char="Þ"/>
              <a:tabLst>
                <a:tab algn="l" pos="0"/>
              </a:tabLst>
            </a:pPr>
            <a:r>
              <a:rPr b="0" lang="fr-FR" sz="1400" spc="-1" strike="noStrike">
                <a:solidFill>
                  <a:srgbClr val="000000"/>
                </a:solidFill>
                <a:latin typeface="Arial"/>
                <a:ea typeface="Times New Roman"/>
              </a:rPr>
              <a:t> </a:t>
            </a:r>
            <a:r>
              <a:rPr b="0" lang="fr-FR" sz="1400" spc="-1" strike="noStrike">
                <a:solidFill>
                  <a:srgbClr val="000000"/>
                </a:solidFill>
                <a:latin typeface="Arial"/>
                <a:ea typeface="Times New Roman"/>
              </a:rPr>
              <a:t>informe l’exploitant d’un problème d’analyse sur sa parcelle.</a:t>
            </a:r>
            <a:endParaRPr b="0" lang="fr-FR" sz="1400" spc="-1" strike="noStrike">
              <a:solidFill>
                <a:srgbClr val="000000"/>
              </a:solidFill>
              <a:latin typeface="Arial"/>
            </a:endParaRPr>
          </a:p>
        </p:txBody>
      </p:sp>
      <p:sp>
        <p:nvSpPr>
          <p:cNvPr id="250"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51" name="Titre 4"/>
          <p:cNvSpPr/>
          <p:nvPr/>
        </p:nvSpPr>
        <p:spPr>
          <a:xfrm>
            <a:off x="323640" y="627480"/>
            <a:ext cx="8712360" cy="442800"/>
          </a:xfrm>
          <a:prstGeom prst="rect">
            <a:avLst/>
          </a:prstGeom>
          <a:noFill/>
          <a:ln w="0">
            <a:noFill/>
          </a:ln>
        </p:spPr>
        <p:style>
          <a:lnRef idx="0"/>
          <a:fillRef idx="0"/>
          <a:effectRef idx="0"/>
          <a:fontRef idx="minor"/>
        </p:style>
        <p:txBody>
          <a:bodyPr anchor="ctr">
            <a:normAutofit/>
          </a:bodyPr>
          <a:p>
            <a:pPr marL="14400">
              <a:lnSpc>
                <a:spcPct val="90000"/>
              </a:lnSpc>
              <a:buNone/>
              <a:tabLst>
                <a:tab algn="l" pos="0"/>
              </a:tabLst>
            </a:pPr>
            <a:r>
              <a:rPr b="1" lang="fr-FR" sz="2000" spc="-1" strike="noStrike">
                <a:solidFill>
                  <a:srgbClr val="808080"/>
                </a:solidFill>
                <a:latin typeface="Arial"/>
              </a:rPr>
              <a:t>Modification suite à la publication des feux du 3STR – feux</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602BC7E9-387F-4532-B1DC-0FABEA7253B4}" type="slidenum">
              <a:rPr b="1" lang="fr-FR" sz="750" spc="-1" strike="noStrike">
                <a:solidFill>
                  <a:srgbClr val="000000"/>
                </a:solidFill>
                <a:latin typeface="Arial"/>
              </a:rPr>
              <a:t>12</a:t>
            </a:fld>
            <a:endParaRPr b="0" lang="fr-FR" sz="750" spc="-1" strike="noStrike">
              <a:latin typeface="Times New Roman"/>
            </a:endParaRPr>
          </a:p>
        </p:txBody>
      </p:sp>
      <p:sp>
        <p:nvSpPr>
          <p:cNvPr id="253"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54" name="PlaceHolder 3"/>
          <p:cNvSpPr>
            <a:spLocks noGrp="1"/>
          </p:cNvSpPr>
          <p:nvPr>
            <p:ph/>
          </p:nvPr>
        </p:nvSpPr>
        <p:spPr>
          <a:xfrm>
            <a:off x="107640" y="1070640"/>
            <a:ext cx="8820360" cy="3300840"/>
          </a:xfrm>
          <a:prstGeom prst="rect">
            <a:avLst/>
          </a:prstGeom>
          <a:noFill/>
          <a:ln w="3240">
            <a:solidFill>
              <a:srgbClr val="bfbfbf"/>
            </a:solidFill>
            <a:round/>
          </a:ln>
        </p:spPr>
        <p:txBody>
          <a:bodyPr lIns="0" rIns="288000" tIns="0" bIns="0" anchor="t">
            <a:noAutofit/>
          </a:bodyPr>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Principe : une demande PGL est adressée à l’exploitant lorsque ni l’IA ni un expert humain n’ont pu conclure sur la base de l’analyse des images Sentinel</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La demande de PGL est notifiée à l’exploitant par mail et sms, et notifiée par mail à l'OS si un mandat est donné pour les PGL (exploitant et OS reçoivent la demande, les deux peuvent prendre la photo)</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L’exploitant dispose de 15 jours pour prendre la photo</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Il peut aussi modifier sa déclaration dans le cas où il s’aperçoit qu’il s’est trompé lors de sa déclaration</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Dans le cas où il laisse passer ce délai, il peut demander à sa DDT un délai supplémentaire mais attention à ne pas trop tarder au risque que le couvert ne soit plus présent sur la parcelle</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La DDT analyse les photos transmises et conclut à la conformité du couvert déclaré/ à sa non-conformité ou peut si nécessaire diligenter une visite sur le terrain si le couvert est toujours visible </a:t>
            </a:r>
            <a:endParaRPr b="0" lang="fr-FR" sz="1400" spc="-1" strike="noStrike">
              <a:solidFill>
                <a:srgbClr val="000000"/>
              </a:solidFill>
              <a:latin typeface="Arial"/>
            </a:endParaRPr>
          </a:p>
          <a:p>
            <a:pPr algn="just">
              <a:lnSpc>
                <a:spcPct val="100000"/>
              </a:lnSpc>
              <a:spcBef>
                <a:spcPts val="601"/>
              </a:spcBef>
              <a:spcAft>
                <a:spcPts val="601"/>
              </a:spcAft>
              <a:buNone/>
              <a:tabLst>
                <a:tab algn="l" pos="0"/>
              </a:tabLst>
            </a:pPr>
            <a:endParaRPr b="0" lang="fr-FR" sz="1400" spc="-1" strike="noStrike">
              <a:solidFill>
                <a:srgbClr val="000000"/>
              </a:solidFill>
              <a:latin typeface="Arial"/>
            </a:endParaRPr>
          </a:p>
        </p:txBody>
      </p:sp>
      <p:sp>
        <p:nvSpPr>
          <p:cNvPr id="255"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56" name="Titre 4"/>
          <p:cNvSpPr/>
          <p:nvPr/>
        </p:nvSpPr>
        <p:spPr>
          <a:xfrm>
            <a:off x="323640" y="627480"/>
            <a:ext cx="8712360" cy="442800"/>
          </a:xfrm>
          <a:prstGeom prst="rect">
            <a:avLst/>
          </a:prstGeom>
          <a:noFill/>
          <a:ln w="0">
            <a:noFill/>
          </a:ln>
        </p:spPr>
        <p:style>
          <a:lnRef idx="0"/>
          <a:fillRef idx="0"/>
          <a:effectRef idx="0"/>
          <a:fontRef idx="minor"/>
        </p:style>
        <p:txBody>
          <a:bodyPr anchor="ctr">
            <a:normAutofit fontScale="80000"/>
          </a:bodyPr>
          <a:p>
            <a:pPr marL="14400">
              <a:lnSpc>
                <a:spcPct val="90000"/>
              </a:lnSpc>
              <a:buNone/>
              <a:tabLst>
                <a:tab algn="l" pos="0"/>
              </a:tabLst>
            </a:pPr>
            <a:r>
              <a:rPr b="1" lang="fr-FR" sz="2000" spc="-1" strike="noStrike">
                <a:solidFill>
                  <a:srgbClr val="808080"/>
                </a:solidFill>
                <a:latin typeface="Arial"/>
              </a:rPr>
              <a:t>Modification suite à la publication des feux du 3STR – Photos géolocalisées (PGL)</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CDD3CF8D-9A74-4308-B651-F9FA68589E4B}" type="slidenum">
              <a:rPr b="1" lang="fr-FR" sz="750" spc="-1" strike="noStrike">
                <a:solidFill>
                  <a:srgbClr val="000000"/>
                </a:solidFill>
                <a:latin typeface="Arial"/>
              </a:rPr>
              <a:t>13</a:t>
            </a:fld>
            <a:endParaRPr b="0" lang="fr-FR" sz="750" spc="-1" strike="noStrike">
              <a:latin typeface="Times New Roman"/>
            </a:endParaRPr>
          </a:p>
        </p:txBody>
      </p:sp>
      <p:sp>
        <p:nvSpPr>
          <p:cNvPr id="258"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59" name="PlaceHolder 3"/>
          <p:cNvSpPr>
            <a:spLocks noGrp="1"/>
          </p:cNvSpPr>
          <p:nvPr>
            <p:ph/>
          </p:nvPr>
        </p:nvSpPr>
        <p:spPr>
          <a:xfrm>
            <a:off x="107640" y="1070640"/>
            <a:ext cx="8820360" cy="3300840"/>
          </a:xfrm>
          <a:prstGeom prst="rect">
            <a:avLst/>
          </a:prstGeom>
          <a:noFill/>
          <a:ln w="3240">
            <a:solidFill>
              <a:srgbClr val="bfbfbf"/>
            </a:solidFill>
            <a:round/>
          </a:ln>
        </p:spPr>
        <p:txBody>
          <a:bodyPr lIns="0" rIns="288000" tIns="0" bIns="0" anchor="t">
            <a:noAutofit/>
          </a:bodyPr>
          <a:p>
            <a:pPr marL="285840" indent="-285840" algn="just">
              <a:lnSpc>
                <a:spcPct val="100000"/>
              </a:lnSpc>
              <a:spcAft>
                <a:spcPts val="499"/>
              </a:spcAft>
              <a:buClr>
                <a:srgbClr val="000000"/>
              </a:buClr>
              <a:buFont typeface="Arial"/>
              <a:buChar char="•"/>
            </a:pPr>
            <a:r>
              <a:rPr b="1" lang="fr-FR" sz="1400" spc="-1" strike="noStrike">
                <a:solidFill>
                  <a:srgbClr val="000000"/>
                </a:solidFill>
                <a:latin typeface="Arial"/>
              </a:rPr>
              <a:t>Dans le cadre de l’instruction classique du registre parcellaire graphique</a:t>
            </a:r>
            <a:r>
              <a:rPr b="0" lang="fr-FR" sz="1400" spc="-1" strike="noStrike">
                <a:solidFill>
                  <a:srgbClr val="000000"/>
                </a:solidFill>
                <a:latin typeface="Arial"/>
              </a:rPr>
              <a:t> (RPG), l’administration pourra proposer des modifications du RPG à l’exploitant, y compris suite à visite instruction (qui réglementairement relève du contrôle administratif)</a:t>
            </a:r>
            <a:endParaRPr b="0" lang="fr-FR" sz="1400" spc="-1" strike="noStrike">
              <a:solidFill>
                <a:srgbClr val="000000"/>
              </a:solidFill>
              <a:latin typeface="Arial"/>
            </a:endParaRPr>
          </a:p>
          <a:p>
            <a:pPr marL="285840" indent="-285840" algn="just">
              <a:lnSpc>
                <a:spcPct val="100000"/>
              </a:lnSpc>
              <a:spcAft>
                <a:spcPts val="499"/>
              </a:spcAft>
              <a:buClr>
                <a:srgbClr val="000000"/>
              </a:buClr>
              <a:buFont typeface="Arial"/>
              <a:buChar char="•"/>
            </a:pPr>
            <a:r>
              <a:rPr b="0" lang="fr-FR" sz="1400" spc="-1" strike="noStrike">
                <a:solidFill>
                  <a:srgbClr val="000000"/>
                </a:solidFill>
                <a:latin typeface="Arial"/>
              </a:rPr>
              <a:t>Par exemple : un exploitant a demandé la requalification d’une SNA cours d’eau en SNA fossés ; la DDT après instruction rejette la demande de requalification, la SNA correspondant bien à la définition réglementaire d’un cours d’eau suite aux dernières expertises terrain faites dans le cadre de la police de l’eau.</a:t>
            </a:r>
            <a:endParaRPr b="0" lang="fr-FR" sz="1400" spc="-1" strike="noStrike">
              <a:solidFill>
                <a:srgbClr val="000000"/>
              </a:solidFill>
              <a:latin typeface="Arial"/>
            </a:endParaRPr>
          </a:p>
          <a:p>
            <a:pPr marL="285840" indent="-285840" algn="just">
              <a:lnSpc>
                <a:spcPct val="100000"/>
              </a:lnSpc>
              <a:spcAft>
                <a:spcPts val="499"/>
              </a:spcAft>
              <a:buClr>
                <a:srgbClr val="000000"/>
              </a:buClr>
              <a:buFont typeface="Arial"/>
              <a:buChar char="•"/>
            </a:pPr>
            <a:r>
              <a:rPr b="0" lang="fr-FR" sz="1400" spc="-1" strike="noStrike">
                <a:solidFill>
                  <a:srgbClr val="000000"/>
                </a:solidFill>
                <a:latin typeface="Arial"/>
              </a:rPr>
              <a:t>Ces propositions de modifications sont visibles dans l’espace  « Données et documents » sous telepac dans le RPG</a:t>
            </a:r>
            <a:endParaRPr b="0" lang="fr-FR" sz="1400" spc="-1" strike="noStrike">
              <a:solidFill>
                <a:srgbClr val="000000"/>
              </a:solidFill>
              <a:latin typeface="Arial"/>
            </a:endParaRPr>
          </a:p>
          <a:p>
            <a:pPr marL="285840" indent="-285840" algn="just">
              <a:lnSpc>
                <a:spcPct val="100000"/>
              </a:lnSpc>
              <a:spcAft>
                <a:spcPts val="499"/>
              </a:spcAft>
              <a:buClr>
                <a:srgbClr val="000000"/>
              </a:buClr>
              <a:buFont typeface="Arial"/>
              <a:buChar char="•"/>
            </a:pPr>
            <a:r>
              <a:rPr b="0" lang="fr-FR" sz="1400" spc="-1" strike="noStrike">
                <a:solidFill>
                  <a:srgbClr val="000000"/>
                </a:solidFill>
                <a:latin typeface="Arial"/>
              </a:rPr>
              <a:t>Il n’est pas prévu de notification individuelle de ces propositions, l’instruction du RPG se faisant au fil de l’eau. Les exploitants pourront en prendre connaissance lorsqu'ils se rendront sur leur espace personnel sous telepac, par exemple à l'occasion de la consultations feux. Par ailleurs, dans les cas les plus significatifs, la DDT contactera l’exploitant comme elle le fait aujourd’hui</a:t>
            </a: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p:txBody>
      </p:sp>
      <p:sp>
        <p:nvSpPr>
          <p:cNvPr id="260"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61" name="Titre 4"/>
          <p:cNvSpPr/>
          <p:nvPr/>
        </p:nvSpPr>
        <p:spPr>
          <a:xfrm>
            <a:off x="323640" y="627480"/>
            <a:ext cx="8712360" cy="442800"/>
          </a:xfrm>
          <a:prstGeom prst="rect">
            <a:avLst/>
          </a:prstGeom>
          <a:noFill/>
          <a:ln w="0">
            <a:noFill/>
          </a:ln>
        </p:spPr>
        <p:style>
          <a:lnRef idx="0"/>
          <a:fillRef idx="0"/>
          <a:effectRef idx="0"/>
          <a:fontRef idx="minor"/>
        </p:style>
        <p:txBody>
          <a:bodyPr anchor="ctr">
            <a:normAutofit/>
          </a:bodyPr>
          <a:p>
            <a:pPr marL="14400">
              <a:lnSpc>
                <a:spcPct val="90000"/>
              </a:lnSpc>
              <a:buNone/>
              <a:tabLst>
                <a:tab algn="l" pos="0"/>
              </a:tabLst>
            </a:pPr>
            <a:r>
              <a:rPr b="1" lang="fr-FR" sz="2000" spc="-1" strike="noStrike">
                <a:solidFill>
                  <a:srgbClr val="808080"/>
                </a:solidFill>
                <a:latin typeface="Arial"/>
              </a:rPr>
              <a:t>Propositions de modification faites par l’administration</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4E95364F-0FEC-4679-A9DB-80A3225D5AE1}" type="slidenum">
              <a:rPr b="1" lang="fr-FR" sz="750" spc="-1" strike="noStrike">
                <a:solidFill>
                  <a:srgbClr val="000000"/>
                </a:solidFill>
                <a:latin typeface="Arial"/>
              </a:rPr>
              <a:t>14</a:t>
            </a:fld>
            <a:endParaRPr b="0" lang="fr-FR" sz="750" spc="-1" strike="noStrike">
              <a:latin typeface="Times New Roman"/>
            </a:endParaRPr>
          </a:p>
        </p:txBody>
      </p:sp>
      <p:sp>
        <p:nvSpPr>
          <p:cNvPr id="263"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64" name="PlaceHolder 3"/>
          <p:cNvSpPr>
            <a:spLocks noGrp="1"/>
          </p:cNvSpPr>
          <p:nvPr>
            <p:ph/>
          </p:nvPr>
        </p:nvSpPr>
        <p:spPr>
          <a:xfrm>
            <a:off x="107640" y="1070640"/>
            <a:ext cx="8820360" cy="3300840"/>
          </a:xfrm>
          <a:prstGeom prst="rect">
            <a:avLst/>
          </a:prstGeom>
          <a:noFill/>
          <a:ln w="3240">
            <a:solidFill>
              <a:srgbClr val="bfbfbf"/>
            </a:solidFill>
            <a:round/>
          </a:ln>
        </p:spPr>
        <p:txBody>
          <a:bodyPr lIns="0" rIns="288000" tIns="0" bIns="0" anchor="t">
            <a:noAutofit/>
          </a:bodyPr>
          <a:p>
            <a:pPr marL="285840" indent="-285840" algn="just">
              <a:lnSpc>
                <a:spcPct val="100000"/>
              </a:lnSpc>
              <a:spcAft>
                <a:spcPts val="499"/>
              </a:spcAft>
              <a:buClr>
                <a:srgbClr val="000000"/>
              </a:buClr>
              <a:buFont typeface="Arial"/>
              <a:buChar char="•"/>
            </a:pPr>
            <a:r>
              <a:rPr b="0" lang="fr-FR" sz="1400" spc="-1" strike="noStrike">
                <a:solidFill>
                  <a:srgbClr val="000000"/>
                </a:solidFill>
                <a:latin typeface="Arial"/>
              </a:rPr>
              <a:t>Ces propositions de modification seront considérées tacitement acceptées en l’absence de réponse de l’exploitant dans le délai imparti, ce qui permettra de ne pas appliquer de pénalités contrairement aux programmations précédentes où des pénalités étaient automatiquement calculées pour écart entre la déclaration et le RPG suite à instruction) </a:t>
            </a:r>
            <a:endParaRPr b="0" lang="fr-FR" sz="1400" spc="-1" strike="noStrike">
              <a:solidFill>
                <a:srgbClr val="000000"/>
              </a:solidFill>
              <a:latin typeface="Arial"/>
            </a:endParaRPr>
          </a:p>
          <a:p>
            <a:pPr algn="just">
              <a:lnSpc>
                <a:spcPct val="100000"/>
              </a:lnSpc>
              <a:spcAft>
                <a:spcPts val="499"/>
              </a:spcAft>
              <a:buNone/>
            </a:pPr>
            <a:endParaRPr b="0" lang="fr-FR" sz="1400" spc="-1" strike="noStrike">
              <a:solidFill>
                <a:srgbClr val="000000"/>
              </a:solidFill>
              <a:latin typeface="Arial"/>
            </a:endParaRPr>
          </a:p>
          <a:p>
            <a:pPr marL="363600" indent="-285840" algn="just">
              <a:lnSpc>
                <a:spcPct val="100000"/>
              </a:lnSpc>
              <a:spcAft>
                <a:spcPts val="499"/>
              </a:spcAft>
              <a:buClr>
                <a:srgbClr val="000000"/>
              </a:buClr>
              <a:buFont typeface="Arial"/>
              <a:buChar char="•"/>
            </a:pPr>
            <a:r>
              <a:rPr b="0" lang="fr-FR" sz="1400" spc="-1" strike="noStrike">
                <a:solidFill>
                  <a:srgbClr val="000000"/>
                </a:solidFill>
                <a:latin typeface="Arial"/>
              </a:rPr>
              <a:t>Si l’exploitant souhaite contester la proposition de l’administration, il peut venir modifier sa déclaration sous telepac mais il n’est pas recommandé qu’il le fasse s’il n’est pas en mesure d’apporter des éléments complémentaires justifiant sa demande. En effet, en acceptant même tacitement la proposition de la DDT, il évite l’application de sanction. Il est recommandé à l’exploitant de se rapprocher de sa DDT en cas de contestation. </a:t>
            </a:r>
            <a:endParaRPr b="0" lang="fr-FR" sz="1400" spc="-1" strike="noStrike">
              <a:solidFill>
                <a:srgbClr val="000000"/>
              </a:solidFill>
              <a:latin typeface="Arial"/>
            </a:endParaRPr>
          </a:p>
          <a:p>
            <a:pPr algn="just">
              <a:lnSpc>
                <a:spcPct val="100000"/>
              </a:lnSpc>
              <a:spcAft>
                <a:spcPts val="499"/>
              </a:spcAft>
              <a:buNone/>
            </a:pPr>
            <a:endParaRPr b="0" lang="fr-FR" sz="1400" spc="-1" strike="noStrike">
              <a:solidFill>
                <a:srgbClr val="000000"/>
              </a:solidFill>
              <a:latin typeface="Arial"/>
            </a:endParaRPr>
          </a:p>
          <a:p>
            <a:pPr marL="363600" indent="-285840" algn="just">
              <a:lnSpc>
                <a:spcPct val="100000"/>
              </a:lnSpc>
              <a:spcAft>
                <a:spcPts val="499"/>
              </a:spcAft>
              <a:buClr>
                <a:srgbClr val="000000"/>
              </a:buClr>
              <a:buFont typeface="Arial"/>
              <a:buChar char="•"/>
            </a:pPr>
            <a:r>
              <a:rPr b="0" lang="fr-FR" sz="1400" spc="-1" strike="noStrike">
                <a:solidFill>
                  <a:srgbClr val="000000"/>
                </a:solidFill>
                <a:latin typeface="Arial"/>
              </a:rPr>
              <a:t>L’exploitant aura toujours la possibilité de faire un recours ultérieurement, en cas d’erreur de l’administration.</a:t>
            </a:r>
            <a:endParaRPr b="0" lang="fr-FR" sz="1400" spc="-1" strike="noStrike">
              <a:solidFill>
                <a:srgbClr val="000000"/>
              </a:solidFill>
              <a:latin typeface="Arial"/>
            </a:endParaRPr>
          </a:p>
          <a:p>
            <a:pPr marL="252000" algn="just">
              <a:lnSpc>
                <a:spcPct val="100000"/>
              </a:lnSpc>
              <a:spcAft>
                <a:spcPts val="601"/>
              </a:spcAft>
              <a:buNone/>
              <a:tabLst>
                <a:tab algn="l" pos="0"/>
              </a:tabLst>
            </a:pP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p:txBody>
      </p:sp>
      <p:sp>
        <p:nvSpPr>
          <p:cNvPr id="265"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66" name="Titre 4"/>
          <p:cNvSpPr/>
          <p:nvPr/>
        </p:nvSpPr>
        <p:spPr>
          <a:xfrm>
            <a:off x="323640" y="627480"/>
            <a:ext cx="8712360" cy="442800"/>
          </a:xfrm>
          <a:prstGeom prst="rect">
            <a:avLst/>
          </a:prstGeom>
          <a:noFill/>
          <a:ln w="0">
            <a:noFill/>
          </a:ln>
        </p:spPr>
        <p:style>
          <a:lnRef idx="0"/>
          <a:fillRef idx="0"/>
          <a:effectRef idx="0"/>
          <a:fontRef idx="minor"/>
        </p:style>
        <p:txBody>
          <a:bodyPr anchor="ctr">
            <a:normAutofit/>
          </a:bodyPr>
          <a:p>
            <a:pPr marL="14400">
              <a:lnSpc>
                <a:spcPct val="90000"/>
              </a:lnSpc>
              <a:buNone/>
              <a:tabLst>
                <a:tab algn="l" pos="0"/>
              </a:tabLst>
            </a:pPr>
            <a:r>
              <a:rPr b="1" lang="fr-FR" sz="2000" spc="-1" strike="noStrike">
                <a:solidFill>
                  <a:srgbClr val="808080"/>
                </a:solidFill>
                <a:latin typeface="Arial"/>
              </a:rPr>
              <a:t>Propositions de modification faites par l’administration</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3E04FD37-F87A-4543-8412-56186A39CCB0}" type="slidenum">
              <a:rPr b="1" lang="fr-FR" sz="750" spc="-1" strike="noStrike">
                <a:solidFill>
                  <a:srgbClr val="000000"/>
                </a:solidFill>
                <a:latin typeface="Arial"/>
              </a:rPr>
              <a:t>15</a:t>
            </a:fld>
            <a:endParaRPr b="0" lang="fr-FR" sz="750" spc="-1" strike="noStrike">
              <a:latin typeface="Times New Roman"/>
            </a:endParaRPr>
          </a:p>
        </p:txBody>
      </p:sp>
      <p:sp>
        <p:nvSpPr>
          <p:cNvPr id="268"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69" name="PlaceHolder 3"/>
          <p:cNvSpPr>
            <a:spLocks noGrp="1"/>
          </p:cNvSpPr>
          <p:nvPr>
            <p:ph/>
          </p:nvPr>
        </p:nvSpPr>
        <p:spPr>
          <a:xfrm>
            <a:off x="107640" y="1070640"/>
            <a:ext cx="8820360" cy="3300840"/>
          </a:xfrm>
          <a:prstGeom prst="rect">
            <a:avLst/>
          </a:prstGeom>
          <a:noFill/>
          <a:ln w="3240">
            <a:solidFill>
              <a:srgbClr val="bfbfbf"/>
            </a:solidFill>
            <a:round/>
          </a:ln>
        </p:spPr>
        <p:txBody>
          <a:bodyPr lIns="0" rIns="288000" tIns="0" bIns="0" anchor="t">
            <a:noAutofit/>
          </a:bodyPr>
          <a:p>
            <a:pPr marL="92160" algn="just">
              <a:lnSpc>
                <a:spcPct val="100000"/>
              </a:lnSpc>
              <a:spcAft>
                <a:spcPts val="499"/>
              </a:spcAft>
              <a:buNone/>
              <a:tabLst>
                <a:tab algn="l" pos="0"/>
              </a:tabLst>
            </a:pPr>
            <a:r>
              <a:rPr b="1" lang="fr-FR" sz="1400" spc="-1" strike="noStrike">
                <a:solidFill>
                  <a:srgbClr val="000000"/>
                </a:solidFill>
                <a:latin typeface="Arial"/>
              </a:rPr>
              <a:t>Pour accompagner cette première année de mise en œuvre du droit à l’erreur, certains points d’instruction vont être priorisés afin d’alerter les exploitants sur certains oublis ou incohérences dans leur déclaration</a:t>
            </a:r>
            <a:r>
              <a:rPr b="0" lang="fr-FR" sz="1400" spc="-1" strike="noStrike">
                <a:solidFill>
                  <a:srgbClr val="000000"/>
                </a:solidFill>
                <a:latin typeface="Arial"/>
              </a:rPr>
              <a:t> :</a:t>
            </a:r>
            <a:endParaRPr b="0" lang="fr-FR" sz="1400" spc="-1" strike="noStrike">
              <a:solidFill>
                <a:srgbClr val="000000"/>
              </a:solidFill>
              <a:latin typeface="Arial"/>
            </a:endParaRPr>
          </a:p>
          <a:p>
            <a:pPr marL="285840" indent="-285840">
              <a:lnSpc>
                <a:spcPct val="100000"/>
              </a:lnSpc>
              <a:spcAft>
                <a:spcPts val="499"/>
              </a:spcAft>
              <a:buClr>
                <a:srgbClr val="000000"/>
              </a:buClr>
              <a:buFont typeface="Courier New"/>
              <a:buChar char="o"/>
              <a:tabLst>
                <a:tab algn="l" pos="0"/>
              </a:tabLst>
            </a:pPr>
            <a:r>
              <a:rPr b="0" lang="fr-FR" sz="1400" spc="-1" strike="noStrike">
                <a:solidFill>
                  <a:srgbClr val="000000"/>
                </a:solidFill>
                <a:latin typeface="Arial"/>
              </a:rPr>
              <a:t>oubli de demande des aides découplées alors que l'exploitant a des DPB</a:t>
            </a:r>
            <a:endParaRPr b="0" lang="fr-FR" sz="1400" spc="-1" strike="noStrike">
              <a:solidFill>
                <a:srgbClr val="000000"/>
              </a:solidFill>
              <a:latin typeface="Arial"/>
            </a:endParaRPr>
          </a:p>
          <a:p>
            <a:pPr marL="285840" indent="-285840">
              <a:lnSpc>
                <a:spcPct val="100000"/>
              </a:lnSpc>
              <a:spcAft>
                <a:spcPts val="499"/>
              </a:spcAft>
              <a:buClr>
                <a:srgbClr val="000000"/>
              </a:buClr>
              <a:buFont typeface="Courier New"/>
              <a:buChar char="o"/>
              <a:tabLst>
                <a:tab algn="l" pos="0"/>
              </a:tabLst>
            </a:pPr>
            <a:r>
              <a:rPr b="0" lang="fr-FR" sz="1400" spc="-1" strike="noStrike">
                <a:solidFill>
                  <a:srgbClr val="000000"/>
                </a:solidFill>
                <a:latin typeface="Arial"/>
              </a:rPr>
              <a:t>oubli de la coche pour demander l’écorégime </a:t>
            </a:r>
            <a:endParaRPr b="0" lang="fr-FR" sz="1400" spc="-1" strike="noStrike">
              <a:solidFill>
                <a:srgbClr val="000000"/>
              </a:solidFill>
              <a:latin typeface="Arial"/>
            </a:endParaRPr>
          </a:p>
          <a:p>
            <a:pPr marL="285840" indent="-285840">
              <a:lnSpc>
                <a:spcPct val="100000"/>
              </a:lnSpc>
              <a:spcAft>
                <a:spcPts val="499"/>
              </a:spcAft>
              <a:buClr>
                <a:srgbClr val="000000"/>
              </a:buClr>
              <a:buFont typeface="Courier New"/>
              <a:buChar char="o"/>
              <a:tabLst>
                <a:tab algn="l" pos="0"/>
              </a:tabLst>
            </a:pPr>
            <a:r>
              <a:rPr b="0" lang="fr-FR" sz="1400" spc="-1" strike="noStrike">
                <a:solidFill>
                  <a:srgbClr val="000000"/>
                </a:solidFill>
                <a:latin typeface="Arial"/>
              </a:rPr>
              <a:t>inéligibilité à l'écorégime dans la voie demandée par l’exploitant</a:t>
            </a:r>
            <a:endParaRPr b="0" lang="fr-FR" sz="1400" spc="-1" strike="noStrike">
              <a:solidFill>
                <a:srgbClr val="000000"/>
              </a:solidFill>
              <a:latin typeface="Arial"/>
            </a:endParaRPr>
          </a:p>
          <a:p>
            <a:pPr marL="285840" indent="-285840">
              <a:lnSpc>
                <a:spcPct val="100000"/>
              </a:lnSpc>
              <a:spcAft>
                <a:spcPts val="499"/>
              </a:spcAft>
              <a:buClr>
                <a:srgbClr val="000000"/>
              </a:buClr>
              <a:buFont typeface="Courier New"/>
              <a:buChar char="o"/>
              <a:tabLst>
                <a:tab algn="l" pos="0"/>
              </a:tabLst>
            </a:pPr>
            <a:r>
              <a:rPr b="0" lang="fr-FR" sz="1400" spc="-1" strike="noStrike">
                <a:solidFill>
                  <a:srgbClr val="000000"/>
                </a:solidFill>
                <a:latin typeface="Arial"/>
              </a:rPr>
              <a:t>absence de coche pour demander des aides couplées à la production végétale alors que les cultures déclarées sont éligibles </a:t>
            </a:r>
            <a:endParaRPr b="0" lang="fr-FR" sz="1400" spc="-1" strike="noStrike">
              <a:solidFill>
                <a:srgbClr val="000000"/>
              </a:solidFill>
              <a:latin typeface="Arial"/>
            </a:endParaRPr>
          </a:p>
          <a:p>
            <a:pPr marL="285840" indent="-285840">
              <a:lnSpc>
                <a:spcPct val="100000"/>
              </a:lnSpc>
              <a:spcAft>
                <a:spcPts val="499"/>
              </a:spcAft>
              <a:buClr>
                <a:srgbClr val="000000"/>
              </a:buClr>
              <a:buFont typeface="Courier New"/>
              <a:buChar char="o"/>
              <a:tabLst>
                <a:tab algn="l" pos="0"/>
              </a:tabLst>
            </a:pPr>
            <a:r>
              <a:rPr b="0" lang="fr-FR" sz="1400" spc="-1" strike="noStrike">
                <a:solidFill>
                  <a:srgbClr val="000000"/>
                </a:solidFill>
                <a:latin typeface="Arial"/>
              </a:rPr>
              <a:t>oubli de déclaration des ovins et des caprins dans le formulaire « effectif animaux » pour les demandeurs ICHN alors que l’exploitant demande une aide ovine ou caprine</a:t>
            </a:r>
            <a:endParaRPr b="0" lang="fr-FR" sz="1400" spc="-1" strike="noStrike">
              <a:solidFill>
                <a:srgbClr val="000000"/>
              </a:solidFill>
              <a:latin typeface="Arial"/>
            </a:endParaRPr>
          </a:p>
          <a:p>
            <a:pPr marL="285840" indent="-285840" algn="just">
              <a:lnSpc>
                <a:spcPct val="100000"/>
              </a:lnSpc>
              <a:spcAft>
                <a:spcPts val="499"/>
              </a:spcAft>
              <a:buClr>
                <a:srgbClr val="000000"/>
              </a:buClr>
              <a:buFont typeface="Courier New"/>
              <a:buChar char="o"/>
              <a:tabLst>
                <a:tab algn="l" pos="0"/>
              </a:tabLst>
            </a:pPr>
            <a:r>
              <a:rPr b="0" lang="fr-FR" sz="1400" spc="-1" strike="noStrike">
                <a:solidFill>
                  <a:srgbClr val="000000"/>
                </a:solidFill>
                <a:latin typeface="Arial"/>
              </a:rPr>
              <a:t>pour les MAEC : oubli de demander l’aide alors qu'un engagement est en cours, oubli de déclaration des résiliations et des surfaces cibles par l’exploitant </a:t>
            </a:r>
            <a:endParaRPr b="0" lang="fr-FR" sz="1400" spc="-1" strike="noStrike">
              <a:solidFill>
                <a:srgbClr val="000000"/>
              </a:solidFill>
              <a:latin typeface="Arial"/>
            </a:endParaRPr>
          </a:p>
          <a:p>
            <a:pPr marL="285840" indent="-285840">
              <a:lnSpc>
                <a:spcPct val="100000"/>
              </a:lnSpc>
              <a:spcAft>
                <a:spcPts val="499"/>
              </a:spcAft>
              <a:buClr>
                <a:srgbClr val="000000"/>
              </a:buClr>
              <a:buFont typeface="Courier New"/>
              <a:buChar char="o"/>
              <a:tabLst>
                <a:tab algn="l" pos="0"/>
              </a:tabLst>
            </a:pPr>
            <a:r>
              <a:rPr b="0" lang="fr-FR" sz="1400" spc="-1" strike="noStrike">
                <a:solidFill>
                  <a:srgbClr val="000000"/>
                </a:solidFill>
                <a:latin typeface="Arial"/>
              </a:rPr>
              <a:t>taux d’IAE pour la BCAE8 non atteint par l’exploitant.</a:t>
            </a:r>
            <a:endParaRPr b="0" lang="fr-FR" sz="1400" spc="-1" strike="noStrike">
              <a:solidFill>
                <a:srgbClr val="000000"/>
              </a:solidFill>
              <a:latin typeface="Arial"/>
            </a:endParaRPr>
          </a:p>
          <a:p>
            <a:pPr marL="252000" algn="just">
              <a:lnSpc>
                <a:spcPct val="100000"/>
              </a:lnSpc>
              <a:spcAft>
                <a:spcPts val="601"/>
              </a:spcAft>
              <a:buNone/>
              <a:tabLst>
                <a:tab algn="l" pos="0"/>
              </a:tabLst>
            </a:pP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p:txBody>
      </p:sp>
      <p:sp>
        <p:nvSpPr>
          <p:cNvPr id="270"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71" name="Titre 4"/>
          <p:cNvSpPr/>
          <p:nvPr/>
        </p:nvSpPr>
        <p:spPr>
          <a:xfrm>
            <a:off x="323640" y="627480"/>
            <a:ext cx="8712360" cy="442800"/>
          </a:xfrm>
          <a:prstGeom prst="rect">
            <a:avLst/>
          </a:prstGeom>
          <a:noFill/>
          <a:ln w="0">
            <a:noFill/>
          </a:ln>
        </p:spPr>
        <p:style>
          <a:lnRef idx="0"/>
          <a:fillRef idx="0"/>
          <a:effectRef idx="0"/>
          <a:fontRef idx="minor"/>
        </p:style>
        <p:txBody>
          <a:bodyPr anchor="ctr">
            <a:normAutofit fontScale="80000"/>
          </a:bodyPr>
          <a:p>
            <a:pPr marL="14400">
              <a:lnSpc>
                <a:spcPct val="90000"/>
              </a:lnSpc>
              <a:buNone/>
              <a:tabLst>
                <a:tab algn="l" pos="0"/>
              </a:tabLst>
            </a:pPr>
            <a:r>
              <a:rPr b="1" lang="fr-FR" sz="2000" spc="-1" strike="noStrike">
                <a:solidFill>
                  <a:srgbClr val="808080"/>
                </a:solidFill>
                <a:latin typeface="Arial"/>
              </a:rPr>
              <a:t>Accompagnement spécifique des DDT pour l’exercice du droit à l’erreur</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028A8E62-4AF8-4048-8E3D-7FD47A5A95BC}" type="slidenum">
              <a:rPr b="1" lang="fr-FR" sz="750" spc="-1" strike="noStrike">
                <a:solidFill>
                  <a:srgbClr val="000000"/>
                </a:solidFill>
                <a:latin typeface="Arial"/>
              </a:rPr>
              <a:t>16</a:t>
            </a:fld>
            <a:endParaRPr b="0" lang="fr-FR" sz="750" spc="-1" strike="noStrike">
              <a:latin typeface="Times New Roman"/>
            </a:endParaRPr>
          </a:p>
        </p:txBody>
      </p:sp>
      <p:sp>
        <p:nvSpPr>
          <p:cNvPr id="273"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74" name="PlaceHolder 3"/>
          <p:cNvSpPr>
            <a:spLocks noGrp="1"/>
          </p:cNvSpPr>
          <p:nvPr>
            <p:ph/>
          </p:nvPr>
        </p:nvSpPr>
        <p:spPr>
          <a:xfrm>
            <a:off x="107640" y="1070640"/>
            <a:ext cx="8820360" cy="3444840"/>
          </a:xfrm>
          <a:prstGeom prst="rect">
            <a:avLst/>
          </a:prstGeom>
          <a:noFill/>
          <a:ln w="3240">
            <a:solidFill>
              <a:srgbClr val="bfbfbf"/>
            </a:solidFill>
            <a:round/>
          </a:ln>
        </p:spPr>
        <p:txBody>
          <a:bodyPr lIns="0" rIns="288000" tIns="0" bIns="0" anchor="t">
            <a:noAutofit/>
          </a:bodyPr>
          <a:p>
            <a:pPr marL="285840" indent="-285840" algn="just">
              <a:lnSpc>
                <a:spcPct val="100000"/>
              </a:lnSpc>
              <a:spcAft>
                <a:spcPts val="499"/>
              </a:spcAft>
              <a:buClr>
                <a:srgbClr val="000000"/>
              </a:buClr>
              <a:buFont typeface="Arial"/>
              <a:buChar char="•"/>
            </a:pPr>
            <a:r>
              <a:rPr b="1" lang="fr-FR" sz="1400" spc="-1" strike="noStrike">
                <a:solidFill>
                  <a:srgbClr val="000000"/>
                </a:solidFill>
                <a:latin typeface="Arial"/>
              </a:rPr>
              <a:t>Les exploitants restent responsables de leur demande d’aides</a:t>
            </a:r>
            <a:r>
              <a:rPr b="0" lang="fr-FR" sz="1400" spc="-1" strike="noStrike">
                <a:solidFill>
                  <a:srgbClr val="000000"/>
                </a:solidFill>
                <a:latin typeface="Arial"/>
              </a:rPr>
              <a:t>. </a:t>
            </a:r>
            <a:endParaRPr b="0" lang="fr-FR" sz="1400" spc="-1" strike="noStrike">
              <a:solidFill>
                <a:srgbClr val="000000"/>
              </a:solidFill>
              <a:latin typeface="Arial"/>
            </a:endParaRPr>
          </a:p>
          <a:p>
            <a:pPr algn="just">
              <a:lnSpc>
                <a:spcPct val="100000"/>
              </a:lnSpc>
              <a:spcAft>
                <a:spcPts val="499"/>
              </a:spcAft>
              <a:buNone/>
            </a:pPr>
            <a:endParaRPr b="0" lang="fr-FR" sz="1400" spc="-1" strike="noStrike">
              <a:solidFill>
                <a:srgbClr val="000000"/>
              </a:solidFill>
              <a:latin typeface="Arial"/>
            </a:endParaRPr>
          </a:p>
          <a:p>
            <a:pPr marL="285840" indent="-285840" algn="just">
              <a:lnSpc>
                <a:spcPct val="100000"/>
              </a:lnSpc>
              <a:spcAft>
                <a:spcPts val="499"/>
              </a:spcAft>
              <a:buClr>
                <a:srgbClr val="000000"/>
              </a:buClr>
              <a:buFont typeface="Arial"/>
              <a:buChar char="•"/>
            </a:pPr>
            <a:r>
              <a:rPr b="0" lang="fr-FR" sz="1400" spc="-1" strike="noStrike">
                <a:solidFill>
                  <a:srgbClr val="000000"/>
                </a:solidFill>
                <a:latin typeface="Arial"/>
              </a:rPr>
              <a:t>Les corrections d’oublis et les modifications doivent donc rester l’exception et les exploitants doivent vérifier la conformité de leur déclaration avant de la signer, et communiquer au plus tôt d’éventuelles erreurs à corriger après signature (avant le 15 juillet à leur initiative, au plus vite et en tout état de cause au plus tard le 20 septembre dans les autres cas). </a:t>
            </a:r>
            <a:endParaRPr b="0" lang="fr-FR" sz="1400" spc="-1" strike="noStrike">
              <a:solidFill>
                <a:srgbClr val="000000"/>
              </a:solidFill>
              <a:latin typeface="Arial"/>
            </a:endParaRPr>
          </a:p>
          <a:p>
            <a:pPr algn="just">
              <a:lnSpc>
                <a:spcPct val="100000"/>
              </a:lnSpc>
              <a:spcAft>
                <a:spcPts val="499"/>
              </a:spcAft>
              <a:buNone/>
            </a:pPr>
            <a:endParaRPr b="0" lang="fr-FR" sz="1400" spc="-1" strike="noStrike">
              <a:solidFill>
                <a:srgbClr val="000000"/>
              </a:solidFill>
              <a:latin typeface="Arial"/>
            </a:endParaRPr>
          </a:p>
          <a:p>
            <a:pPr marL="285840" indent="-285840" algn="just">
              <a:lnSpc>
                <a:spcPct val="100000"/>
              </a:lnSpc>
              <a:spcAft>
                <a:spcPts val="499"/>
              </a:spcAft>
              <a:buClr>
                <a:srgbClr val="000000"/>
              </a:buClr>
              <a:buFont typeface="Arial"/>
              <a:buChar char="•"/>
            </a:pPr>
            <a:r>
              <a:rPr b="0" lang="fr-FR" sz="1400" spc="-1" strike="noStrike">
                <a:solidFill>
                  <a:srgbClr val="000000"/>
                </a:solidFill>
                <a:latin typeface="Arial"/>
              </a:rPr>
              <a:t>Le non-respect de ces principes compromettrait le bon déroulement de l’instruction et le versement des paiements de l’avance au 16 octobre.</a:t>
            </a:r>
            <a:endParaRPr b="0" lang="fr-FR" sz="1400" spc="-1" strike="noStrike">
              <a:solidFill>
                <a:srgbClr val="000000"/>
              </a:solidFill>
              <a:latin typeface="Arial"/>
            </a:endParaRPr>
          </a:p>
          <a:p>
            <a:pPr algn="just">
              <a:lnSpc>
                <a:spcPct val="100000"/>
              </a:lnSpc>
              <a:spcAft>
                <a:spcPts val="499"/>
              </a:spcAft>
              <a:buNone/>
            </a:pPr>
            <a:endParaRPr b="0" lang="fr-FR" sz="1400" spc="-1" strike="noStrike">
              <a:solidFill>
                <a:srgbClr val="000000"/>
              </a:solidFill>
              <a:latin typeface="Arial"/>
            </a:endParaRPr>
          </a:p>
          <a:p>
            <a:pPr algn="just">
              <a:lnSpc>
                <a:spcPct val="100000"/>
              </a:lnSpc>
              <a:spcBef>
                <a:spcPts val="601"/>
              </a:spcBef>
              <a:spcAft>
                <a:spcPts val="601"/>
              </a:spcAft>
              <a:buNone/>
              <a:tabLst>
                <a:tab algn="l" pos="0"/>
              </a:tabLst>
            </a:pPr>
            <a:endParaRPr b="0" lang="fr-FR" sz="1400" spc="-1" strike="noStrike">
              <a:solidFill>
                <a:srgbClr val="000000"/>
              </a:solidFill>
              <a:latin typeface="Arial"/>
            </a:endParaRPr>
          </a:p>
          <a:p>
            <a:endParaRPr b="0" lang="fr-FR" sz="1400" spc="-1" strike="noStrike">
              <a:solidFill>
                <a:srgbClr val="000000"/>
              </a:solidFill>
              <a:latin typeface="Arial"/>
            </a:endParaRPr>
          </a:p>
          <a:p>
            <a:pPr marL="252000" algn="just">
              <a:lnSpc>
                <a:spcPct val="100000"/>
              </a:lnSpc>
              <a:spcAft>
                <a:spcPts val="601"/>
              </a:spcAft>
              <a:buNone/>
              <a:tabLst>
                <a:tab algn="l" pos="0"/>
              </a:tabLst>
            </a:pP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p:txBody>
      </p:sp>
      <p:sp>
        <p:nvSpPr>
          <p:cNvPr id="275"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76" name="Titre 4"/>
          <p:cNvSpPr/>
          <p:nvPr/>
        </p:nvSpPr>
        <p:spPr>
          <a:xfrm>
            <a:off x="323640" y="627480"/>
            <a:ext cx="8712360" cy="442800"/>
          </a:xfrm>
          <a:prstGeom prst="rect">
            <a:avLst/>
          </a:prstGeom>
          <a:noFill/>
          <a:ln w="0">
            <a:noFill/>
          </a:ln>
        </p:spPr>
        <p:style>
          <a:lnRef idx="0"/>
          <a:fillRef idx="0"/>
          <a:effectRef idx="0"/>
          <a:fontRef idx="minor"/>
        </p:style>
        <p:txBody>
          <a:bodyPr anchor="ctr">
            <a:normAutofit/>
          </a:bodyPr>
          <a:p>
            <a:pPr marL="14400">
              <a:lnSpc>
                <a:spcPct val="90000"/>
              </a:lnSpc>
              <a:buNone/>
              <a:tabLst>
                <a:tab algn="l" pos="0"/>
              </a:tabLst>
            </a:pPr>
            <a:r>
              <a:rPr b="1" lang="fr-FR" sz="2000" spc="-1" strike="noStrike">
                <a:solidFill>
                  <a:srgbClr val="808080"/>
                </a:solidFill>
                <a:latin typeface="Arial"/>
              </a:rPr>
              <a:t>Conditions de réussite du droit à l’erreur</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40EA93DD-622E-46C9-AC1C-502FE1F2BA9E}" type="slidenum">
              <a:rPr b="1" lang="fr-FR" sz="750" spc="-1" strike="noStrike">
                <a:solidFill>
                  <a:srgbClr val="000000"/>
                </a:solidFill>
                <a:latin typeface="Arial"/>
              </a:rPr>
              <a:t>17</a:t>
            </a:fld>
            <a:endParaRPr b="0" lang="fr-FR" sz="750" spc="-1" strike="noStrike">
              <a:latin typeface="Times New Roman"/>
            </a:endParaRPr>
          </a:p>
        </p:txBody>
      </p:sp>
      <p:sp>
        <p:nvSpPr>
          <p:cNvPr id="278"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79" name="PlaceHolder 3"/>
          <p:cNvSpPr>
            <a:spLocks noGrp="1"/>
          </p:cNvSpPr>
          <p:nvPr>
            <p:ph/>
          </p:nvPr>
        </p:nvSpPr>
        <p:spPr>
          <a:xfrm>
            <a:off x="107640" y="1070640"/>
            <a:ext cx="8820360" cy="3300840"/>
          </a:xfrm>
          <a:prstGeom prst="rect">
            <a:avLst/>
          </a:prstGeom>
          <a:noFill/>
          <a:ln w="3240">
            <a:solidFill>
              <a:srgbClr val="bfbfbf"/>
            </a:solidFill>
            <a:round/>
          </a:ln>
        </p:spPr>
        <p:txBody>
          <a:bodyPr lIns="0" rIns="288000" tIns="0" bIns="0" anchor="t">
            <a:noAutofit/>
          </a:bodyPr>
          <a:p>
            <a:pPr algn="just">
              <a:lnSpc>
                <a:spcPct val="100000"/>
              </a:lnSpc>
              <a:spcBef>
                <a:spcPts val="601"/>
              </a:spcBef>
              <a:spcAft>
                <a:spcPts val="499"/>
              </a:spcAft>
              <a:buNone/>
            </a:pPr>
            <a:endParaRPr b="0" lang="fr-FR" sz="1400" spc="-1" strike="noStrike">
              <a:solidFill>
                <a:srgbClr val="000000"/>
              </a:solidFill>
              <a:latin typeface="Arial"/>
            </a:endParaRPr>
          </a:p>
          <a:p>
            <a:pPr marL="285840" indent="-28584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Au-delà du 20 septembre, les exploitants auront toujours la possibilité de contester l’instruction de l’administration dans le cadre des voies de recours habituelles</a:t>
            </a:r>
            <a:endParaRPr b="0" lang="fr-FR" sz="1400" spc="-1" strike="noStrike">
              <a:solidFill>
                <a:srgbClr val="000000"/>
              </a:solidFill>
              <a:latin typeface="Arial"/>
            </a:endParaRPr>
          </a:p>
          <a:p>
            <a:pPr marL="285840" indent="-28584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Dans ce cas, il ne sera toutefois possible de modifier la déclaration que si l’instruction du recours conduit à valider une erreur de l’administration</a:t>
            </a:r>
            <a:endParaRPr b="0" lang="fr-FR" sz="1400" spc="-1" strike="noStrike">
              <a:solidFill>
                <a:srgbClr val="000000"/>
              </a:solidFill>
              <a:latin typeface="Arial"/>
            </a:endParaRPr>
          </a:p>
          <a:p>
            <a:endParaRPr b="0" lang="fr-FR" sz="1400" spc="-1" strike="noStrike">
              <a:solidFill>
                <a:srgbClr val="000000"/>
              </a:solidFill>
              <a:latin typeface="Arial"/>
            </a:endParaRPr>
          </a:p>
          <a:p>
            <a:endParaRPr b="0" lang="fr-FR" sz="1400" spc="-1" strike="noStrike">
              <a:solidFill>
                <a:srgbClr val="000000"/>
              </a:solidFill>
              <a:latin typeface="Arial"/>
            </a:endParaRPr>
          </a:p>
          <a:p>
            <a:pPr marL="252000" algn="just">
              <a:lnSpc>
                <a:spcPct val="100000"/>
              </a:lnSpc>
              <a:spcAft>
                <a:spcPts val="601"/>
              </a:spcAft>
              <a:buNone/>
              <a:tabLst>
                <a:tab algn="l" pos="0"/>
              </a:tabLst>
            </a:pP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p:txBody>
      </p:sp>
      <p:sp>
        <p:nvSpPr>
          <p:cNvPr id="280"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81" name="Titre 4"/>
          <p:cNvSpPr/>
          <p:nvPr/>
        </p:nvSpPr>
        <p:spPr>
          <a:xfrm>
            <a:off x="323640" y="627480"/>
            <a:ext cx="8712360" cy="442800"/>
          </a:xfrm>
          <a:prstGeom prst="rect">
            <a:avLst/>
          </a:prstGeom>
          <a:noFill/>
          <a:ln w="0">
            <a:noFill/>
          </a:ln>
        </p:spPr>
        <p:style>
          <a:lnRef idx="0"/>
          <a:fillRef idx="0"/>
          <a:effectRef idx="0"/>
          <a:fontRef idx="minor"/>
        </p:style>
        <p:txBody>
          <a:bodyPr anchor="ctr">
            <a:normAutofit/>
          </a:bodyPr>
          <a:p>
            <a:pPr marL="14400">
              <a:lnSpc>
                <a:spcPct val="90000"/>
              </a:lnSpc>
              <a:buNone/>
              <a:tabLst>
                <a:tab algn="l" pos="0"/>
              </a:tabLst>
            </a:pPr>
            <a:r>
              <a:rPr b="1" lang="fr-FR" sz="2000" spc="-1" strike="noStrike">
                <a:solidFill>
                  <a:srgbClr val="808080"/>
                </a:solidFill>
                <a:latin typeface="Arial"/>
              </a:rPr>
              <a:t>Recours</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787CE733-2CEC-4F6B-8AFA-460A79703566}" type="slidenum">
              <a:rPr b="1" lang="fr-FR" sz="750" spc="-1" strike="noStrike">
                <a:solidFill>
                  <a:srgbClr val="000000"/>
                </a:solidFill>
                <a:latin typeface="Arial"/>
              </a:rPr>
              <a:t>18</a:t>
            </a:fld>
            <a:endParaRPr b="0" lang="fr-FR" sz="750" spc="-1" strike="noStrike">
              <a:latin typeface="Times New Roman"/>
            </a:endParaRPr>
          </a:p>
        </p:txBody>
      </p:sp>
      <p:sp>
        <p:nvSpPr>
          <p:cNvPr id="283"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tabLst>
                <a:tab algn="l" pos="0"/>
              </a:tabLst>
            </a:pPr>
            <a:r>
              <a:rPr b="1" lang="fr-FR" sz="750" spc="-1" strike="noStrike" cap="all">
                <a:solidFill>
                  <a:srgbClr val="000000"/>
                </a:solidFill>
                <a:latin typeface="Arial"/>
              </a:rPr>
              <a:t>07/06/2023</a:t>
            </a:r>
            <a:endParaRPr b="0" lang="fr-FR" sz="750" spc="-1" strike="noStrike">
              <a:latin typeface="Times New Roman"/>
            </a:endParaRPr>
          </a:p>
        </p:txBody>
      </p:sp>
      <p:sp>
        <p:nvSpPr>
          <p:cNvPr id="284" name="PlaceHolder 3"/>
          <p:cNvSpPr>
            <a:spLocks noGrp="1"/>
          </p:cNvSpPr>
          <p:nvPr>
            <p:ph/>
          </p:nvPr>
        </p:nvSpPr>
        <p:spPr>
          <a:xfrm>
            <a:off x="107640" y="1070640"/>
            <a:ext cx="8820360" cy="3300840"/>
          </a:xfrm>
          <a:prstGeom prst="rect">
            <a:avLst/>
          </a:prstGeom>
          <a:noFill/>
          <a:ln w="3240">
            <a:solidFill>
              <a:srgbClr val="bfbfbf"/>
            </a:solidFill>
            <a:round/>
          </a:ln>
        </p:spPr>
        <p:txBody>
          <a:bodyPr lIns="0" rIns="288000" tIns="0" bIns="0" anchor="t">
            <a:noAutofit/>
          </a:bodyPr>
          <a:p>
            <a:pPr algn="just">
              <a:lnSpc>
                <a:spcPct val="100000"/>
              </a:lnSpc>
              <a:spcBef>
                <a:spcPts val="601"/>
              </a:spcBef>
              <a:spcAft>
                <a:spcPts val="499"/>
              </a:spcAft>
              <a:buNone/>
            </a:pPr>
            <a:endParaRPr b="0" lang="fr-FR" sz="1400" spc="-1" strike="noStrike">
              <a:solidFill>
                <a:srgbClr val="000000"/>
              </a:solidFill>
              <a:latin typeface="Arial"/>
            </a:endParaRPr>
          </a:p>
          <a:p>
            <a:pPr algn="ctr">
              <a:lnSpc>
                <a:spcPct val="100000"/>
              </a:lnSpc>
              <a:spcAft>
                <a:spcPts val="499"/>
              </a:spcAft>
              <a:buNone/>
              <a:tabLst>
                <a:tab algn="l" pos="0"/>
              </a:tabLst>
            </a:pPr>
            <a:r>
              <a:rPr b="0" lang="fr-FR" sz="4000" spc="-1" strike="noStrike">
                <a:solidFill>
                  <a:srgbClr val="000000"/>
                </a:solidFill>
                <a:latin typeface="Marianne"/>
              </a:rPr>
              <a:t>Nous vous remercions pour votre participation.</a:t>
            </a:r>
            <a:endParaRPr b="0" lang="fr-FR" sz="4000" spc="-1" strike="noStrike">
              <a:solidFill>
                <a:srgbClr val="000000"/>
              </a:solidFill>
              <a:latin typeface="Arial"/>
            </a:endParaRPr>
          </a:p>
          <a:p>
            <a:endParaRPr b="0" lang="fr-FR" sz="4000" spc="-1" strike="noStrike">
              <a:solidFill>
                <a:srgbClr val="000000"/>
              </a:solidFill>
              <a:latin typeface="Arial"/>
            </a:endParaRPr>
          </a:p>
          <a:p>
            <a:endParaRPr b="0" lang="fr-FR" sz="4000" spc="-1" strike="noStrike">
              <a:solidFill>
                <a:srgbClr val="000000"/>
              </a:solidFill>
              <a:latin typeface="Arial"/>
            </a:endParaRPr>
          </a:p>
          <a:p>
            <a:pPr marL="252000" algn="just">
              <a:lnSpc>
                <a:spcPct val="100000"/>
              </a:lnSpc>
              <a:spcAft>
                <a:spcPts val="601"/>
              </a:spcAft>
              <a:buNone/>
              <a:tabLst>
                <a:tab algn="l" pos="0"/>
              </a:tabLst>
            </a:pPr>
            <a:endParaRPr b="0" lang="fr-FR" sz="4000" spc="-1" strike="noStrike">
              <a:solidFill>
                <a:srgbClr val="000000"/>
              </a:solidFill>
              <a:latin typeface="Arial"/>
            </a:endParaRPr>
          </a:p>
          <a:p>
            <a:pPr marL="92160" algn="just">
              <a:lnSpc>
                <a:spcPct val="100000"/>
              </a:lnSpc>
              <a:spcAft>
                <a:spcPts val="499"/>
              </a:spcAft>
              <a:buNone/>
              <a:tabLst>
                <a:tab algn="l" pos="0"/>
              </a:tabLst>
            </a:pPr>
            <a:endParaRPr b="0" lang="fr-FR" sz="4000" spc="-1" strike="noStrike">
              <a:solidFill>
                <a:srgbClr val="000000"/>
              </a:solidFill>
              <a:latin typeface="Arial"/>
            </a:endParaRPr>
          </a:p>
        </p:txBody>
      </p:sp>
      <p:sp>
        <p:nvSpPr>
          <p:cNvPr id="285"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PlaceHolder 1"/>
          <p:cNvSpPr>
            <a:spLocks noGrp="1"/>
          </p:cNvSpPr>
          <p:nvPr>
            <p:ph/>
          </p:nvPr>
        </p:nvSpPr>
        <p:spPr>
          <a:xfrm>
            <a:off x="324000" y="2139840"/>
            <a:ext cx="8423640" cy="2292840"/>
          </a:xfrm>
          <a:prstGeom prst="rect">
            <a:avLst/>
          </a:prstGeom>
          <a:noFill/>
          <a:ln w="0">
            <a:noFill/>
          </a:ln>
        </p:spPr>
        <p:txBody>
          <a:bodyPr lIns="0" rIns="0" tIns="0" bIns="0" anchor="t">
            <a:noAutofit/>
          </a:bodyPr>
          <a:p>
            <a:pPr marL="92160">
              <a:lnSpc>
                <a:spcPct val="90000"/>
              </a:lnSpc>
              <a:buNone/>
              <a:tabLst>
                <a:tab algn="l" pos="0"/>
              </a:tabLst>
            </a:pPr>
            <a:r>
              <a:rPr b="1" lang="fr-FR" sz="3250" spc="-1" strike="noStrike" cap="all">
                <a:solidFill>
                  <a:srgbClr val="000000"/>
                </a:solidFill>
                <a:latin typeface="Arial"/>
              </a:rPr>
              <a:t>Réunion de présentation du droit a l’erreur aux OPA</a:t>
            </a:r>
            <a:endParaRPr b="0" lang="fr-FR" sz="3250" spc="-1" strike="noStrike">
              <a:solidFill>
                <a:srgbClr val="000000"/>
              </a:solidFill>
              <a:latin typeface="Arial"/>
            </a:endParaRPr>
          </a:p>
        </p:txBody>
      </p:sp>
      <p:sp>
        <p:nvSpPr>
          <p:cNvPr id="201" name="PlaceHolder 2"/>
          <p:cNvSpPr>
            <a:spLocks noGrp="1"/>
          </p:cNvSpPr>
          <p:nvPr>
            <p:ph type="dt"/>
          </p:nvPr>
        </p:nvSpPr>
        <p:spPr>
          <a:xfrm>
            <a:off x="324000" y="4783680"/>
            <a:ext cx="120996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02" name="PlaceHolder 3"/>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pPr>
            <a:fld id="{442B21B8-8228-4484-A89F-2E07588659FB}" type="slidenum">
              <a:rPr b="1" lang="fr-FR" sz="750" spc="-1" strike="noStrike">
                <a:solidFill>
                  <a:srgbClr val="000000"/>
                </a:solidFill>
                <a:latin typeface="Arial"/>
              </a:rPr>
              <a:t>&lt;numéro&gt;</a:t>
            </a:fld>
            <a:endParaRPr b="0" lang="fr-FR" sz="750" spc="-1" strike="noStrike">
              <a:latin typeface="Times New Roman"/>
            </a:endParaRPr>
          </a:p>
        </p:txBody>
      </p:sp>
      <p:sp>
        <p:nvSpPr>
          <p:cNvPr id="203"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pPr>
            <a:r>
              <a:rPr b="1" lang="fr-FR" sz="750" spc="-1" strike="noStrike">
                <a:solidFill>
                  <a:srgbClr val="000000"/>
                </a:solidFill>
                <a:latin typeface="Arial"/>
              </a:rPr>
              <a:t>DSDA – DGPE</a:t>
            </a:r>
            <a:endParaRPr b="0" lang="fr-FR" sz="75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dt"/>
          </p:nvPr>
        </p:nvSpPr>
        <p:spPr>
          <a:xfrm>
            <a:off x="36432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ffffff"/>
                </a:solidFill>
                <a:latin typeface="Arial"/>
              </a:rPr>
              <a:t>13/01/2022</a:t>
            </a:r>
            <a:endParaRPr b="0" lang="fr-FR" sz="750" spc="-1" strike="noStrike">
              <a:latin typeface="Times New Roman"/>
            </a:endParaRPr>
          </a:p>
        </p:txBody>
      </p:sp>
      <p:sp>
        <p:nvSpPr>
          <p:cNvPr id="205" name="PlaceHolder 2"/>
          <p:cNvSpPr>
            <a:spLocks noGrp="1"/>
          </p:cNvSpPr>
          <p:nvPr>
            <p:ph type="title"/>
          </p:nvPr>
        </p:nvSpPr>
        <p:spPr>
          <a:xfrm>
            <a:off x="100080" y="843480"/>
            <a:ext cx="9036000" cy="4046040"/>
          </a:xfrm>
          <a:prstGeom prst="rect">
            <a:avLst/>
          </a:prstGeom>
          <a:noFill/>
          <a:ln w="10080">
            <a:solidFill>
              <a:srgbClr val="ffffff"/>
            </a:solidFill>
            <a:round/>
          </a:ln>
        </p:spPr>
        <p:txBody>
          <a:bodyPr lIns="0" bIns="360000" anchor="ctr">
            <a:noAutofit/>
          </a:bodyPr>
          <a:p>
            <a:pPr marL="396000" indent="-396000">
              <a:lnSpc>
                <a:spcPct val="90000"/>
              </a:lnSpc>
              <a:buClr>
                <a:srgbClr val="000000"/>
              </a:buClr>
              <a:buFont typeface="Arial"/>
              <a:buAutoNum type="arabicPeriod"/>
            </a:pPr>
            <a:r>
              <a:rPr b="1" lang="fr-FR" sz="3600" spc="-1" strike="noStrike">
                <a:solidFill>
                  <a:srgbClr val="000000"/>
                </a:solidFill>
                <a:latin typeface="Arial"/>
              </a:rPr>
              <a:t>La portée du droit à l’erreur</a:t>
            </a:r>
            <a:endParaRPr b="0" lang="fr-FR" sz="3600" spc="-1" strike="noStrike">
              <a:solidFill>
                <a:srgbClr val="000000"/>
              </a:solidFill>
              <a:latin typeface="Arial"/>
            </a:endParaRPr>
          </a:p>
        </p:txBody>
      </p:sp>
      <p:sp>
        <p:nvSpPr>
          <p:cNvPr id="206" name="PlaceHolder 3"/>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pPr>
            <a:fld id="{76830860-6E5B-4102-A799-25D54F3346AE}" type="slidenum">
              <a:rPr b="1" lang="fr-FR" sz="750" spc="-1" strike="noStrike">
                <a:solidFill>
                  <a:srgbClr val="ffffff"/>
                </a:solidFill>
                <a:latin typeface="Arial"/>
              </a:rPr>
              <a:t>&lt;numéro&gt;</a:t>
            </a:fld>
            <a:endParaRPr b="0" lang="fr-FR" sz="750" spc="-1" strike="noStrike">
              <a:latin typeface="Times New Roman"/>
            </a:endParaRPr>
          </a:p>
        </p:txBody>
      </p:sp>
      <p:sp>
        <p:nvSpPr>
          <p:cNvPr id="207"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pPr>
            <a:r>
              <a:rPr b="1" lang="fr-FR" sz="750" spc="-1" strike="noStrike">
                <a:solidFill>
                  <a:srgbClr val="000000"/>
                </a:solidFill>
                <a:latin typeface="Arial"/>
              </a:rPr>
              <a:t>DSDA - DGPE</a:t>
            </a:r>
            <a:endParaRPr b="0" lang="fr-FR" sz="75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pPr>
            <a:fld id="{E0E240D9-8A47-4B19-BF87-E8899ACF5CF7}" type="slidenum">
              <a:rPr b="1" lang="fr-FR" sz="750" spc="-1" strike="noStrike">
                <a:solidFill>
                  <a:srgbClr val="000000"/>
                </a:solidFill>
                <a:latin typeface="Arial"/>
              </a:rPr>
              <a:t>&lt;numéro&gt;</a:t>
            </a:fld>
            <a:endParaRPr b="0" lang="fr-FR" sz="750" spc="-1" strike="noStrike">
              <a:latin typeface="Times New Roman"/>
            </a:endParaRPr>
          </a:p>
        </p:txBody>
      </p:sp>
      <p:sp>
        <p:nvSpPr>
          <p:cNvPr id="209"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10" name="PlaceHolder 3"/>
          <p:cNvSpPr>
            <a:spLocks noGrp="1"/>
          </p:cNvSpPr>
          <p:nvPr>
            <p:ph type="title"/>
          </p:nvPr>
        </p:nvSpPr>
        <p:spPr>
          <a:xfrm>
            <a:off x="251640" y="699480"/>
            <a:ext cx="8712360" cy="539640"/>
          </a:xfrm>
          <a:prstGeom prst="rect">
            <a:avLst/>
          </a:prstGeom>
          <a:noFill/>
          <a:ln w="0">
            <a:noFill/>
          </a:ln>
        </p:spPr>
        <p:txBody>
          <a:bodyPr anchor="ctr">
            <a:normAutofit/>
          </a:bodyPr>
          <a:p>
            <a:pPr marL="14400">
              <a:lnSpc>
                <a:spcPct val="90000"/>
              </a:lnSpc>
              <a:buNone/>
              <a:tabLst>
                <a:tab algn="l" pos="0"/>
              </a:tabLst>
            </a:pPr>
            <a:r>
              <a:rPr b="1" lang="fr-FR" sz="2000" spc="-1" strike="noStrike">
                <a:solidFill>
                  <a:srgbClr val="808080"/>
                </a:solidFill>
                <a:latin typeface="Arial"/>
              </a:rPr>
              <a:t>Ce qui est inscrit dans la réglementation</a:t>
            </a:r>
            <a:endParaRPr b="0" lang="fr-FR" sz="2000" spc="-1" strike="noStrike">
              <a:solidFill>
                <a:srgbClr val="000000"/>
              </a:solidFill>
              <a:latin typeface="Arial"/>
            </a:endParaRPr>
          </a:p>
        </p:txBody>
      </p:sp>
      <p:sp>
        <p:nvSpPr>
          <p:cNvPr id="211" name="PlaceHolder 4"/>
          <p:cNvSpPr>
            <a:spLocks noGrp="1"/>
          </p:cNvSpPr>
          <p:nvPr>
            <p:ph/>
          </p:nvPr>
        </p:nvSpPr>
        <p:spPr>
          <a:xfrm>
            <a:off x="143280" y="1239480"/>
            <a:ext cx="8892360" cy="3492000"/>
          </a:xfrm>
          <a:prstGeom prst="rect">
            <a:avLst/>
          </a:prstGeom>
          <a:noFill/>
          <a:ln w="0">
            <a:noFill/>
          </a:ln>
        </p:spPr>
        <p:txBody>
          <a:bodyPr lIns="0" rIns="0" tIns="0" bIns="0" anchor="t">
            <a:noAutofit/>
          </a:bodyPr>
          <a:p>
            <a:pPr marL="92160" algn="just">
              <a:lnSpc>
                <a:spcPct val="100000"/>
              </a:lnSpc>
              <a:spcBef>
                <a:spcPts val="601"/>
              </a:spcBef>
              <a:spcAft>
                <a:spcPts val="499"/>
              </a:spcAft>
              <a:buNone/>
              <a:tabLst>
                <a:tab algn="l" pos="0"/>
              </a:tabLst>
            </a:pPr>
            <a:r>
              <a:rPr b="1" lang="fr-FR" sz="1400" spc="-1" strike="noStrike">
                <a:solidFill>
                  <a:srgbClr val="000000"/>
                </a:solidFill>
                <a:latin typeface="Arial"/>
              </a:rPr>
              <a:t>Article 3 de l’arrêté du 31 mars 2023 relatif aux modalités d'application concernant le SIGC, l'admissibilité des surfaces et l'agriculteur actif dans le cadre de la politique agricole commune à compter de la campagne 2023 :</a:t>
            </a:r>
            <a:endParaRPr b="0" lang="fr-FR" sz="1400" spc="-1" strike="noStrike">
              <a:solidFill>
                <a:srgbClr val="000000"/>
              </a:solidFill>
              <a:latin typeface="Arial"/>
            </a:endParaRPr>
          </a:p>
          <a:p>
            <a:pPr lvl="1" marL="628560" indent="-171360" algn="just">
              <a:lnSpc>
                <a:spcPct val="100000"/>
              </a:lnSpc>
              <a:spcBef>
                <a:spcPts val="601"/>
              </a:spcBef>
              <a:spcAft>
                <a:spcPts val="601"/>
              </a:spcAft>
              <a:buClr>
                <a:srgbClr val="000000"/>
              </a:buClr>
              <a:buFont typeface="Courier New"/>
              <a:buChar char="o"/>
              <a:tabLst>
                <a:tab algn="l" pos="0"/>
              </a:tabLst>
            </a:pPr>
            <a:r>
              <a:rPr b="0" lang="fr-FR" sz="1400" spc="-1" strike="noStrike">
                <a:solidFill>
                  <a:srgbClr val="000000"/>
                </a:solidFill>
                <a:latin typeface="Arial"/>
              </a:rPr>
              <a:t>les demandes d'aides fondées sur la surface peuvent être retirées ou modifiées sans pénalités jusqu'au 20 septembre de l'année de déclaration (modification non autorisée une fois que le bénéficiaire a été informé de l’intention d’effectuer un CSP) ;</a:t>
            </a:r>
            <a:endParaRPr b="0" lang="fr-FR" sz="1400" spc="-1" strike="noStrike">
              <a:solidFill>
                <a:srgbClr val="000000"/>
              </a:solidFill>
              <a:latin typeface="Arial"/>
            </a:endParaRPr>
          </a:p>
          <a:p>
            <a:pPr lvl="1" marL="628560" indent="-171360" algn="just">
              <a:lnSpc>
                <a:spcPct val="100000"/>
              </a:lnSpc>
              <a:spcBef>
                <a:spcPts val="601"/>
              </a:spcBef>
              <a:spcAft>
                <a:spcPts val="601"/>
              </a:spcAft>
              <a:buClr>
                <a:srgbClr val="000000"/>
              </a:buClr>
              <a:buFont typeface="Courier New"/>
              <a:buChar char="o"/>
              <a:tabLst>
                <a:tab algn="l" pos="0"/>
              </a:tabLst>
            </a:pPr>
            <a:r>
              <a:rPr b="0" lang="fr-FR" sz="1400" spc="-1" strike="noStrike">
                <a:solidFill>
                  <a:srgbClr val="000000"/>
                </a:solidFill>
                <a:latin typeface="Arial"/>
              </a:rPr>
              <a:t>Les modifications peuvent porter sur les pièces et informations constituant la demande unique : l'identité du bénéficiaire, le RPG, la déclaration des effectifs d'animaux, tout document justificatif nécessaire ;</a:t>
            </a:r>
            <a:endParaRPr b="0" lang="fr-FR" sz="1400" spc="-1" strike="noStrike">
              <a:solidFill>
                <a:srgbClr val="000000"/>
              </a:solidFill>
              <a:latin typeface="Arial"/>
            </a:endParaRPr>
          </a:p>
          <a:p>
            <a:pPr lvl="1" marL="628560" indent="-171360" algn="just">
              <a:lnSpc>
                <a:spcPct val="100000"/>
              </a:lnSpc>
              <a:spcBef>
                <a:spcPts val="601"/>
              </a:spcBef>
              <a:spcAft>
                <a:spcPts val="601"/>
              </a:spcAft>
              <a:buClr>
                <a:srgbClr val="000000"/>
              </a:buClr>
              <a:buFont typeface="Courier New"/>
              <a:buChar char="o"/>
              <a:tabLst>
                <a:tab algn="l" pos="0"/>
              </a:tabLst>
            </a:pPr>
            <a:r>
              <a:rPr b="0" lang="fr-FR" sz="1400" spc="-1" strike="noStrike">
                <a:solidFill>
                  <a:srgbClr val="000000"/>
                </a:solidFill>
                <a:latin typeface="Arial"/>
              </a:rPr>
              <a:t>Pour les aides objet de la demande c’est possible uniquement si l'aide est contrôlable par l'administration à la date de modification.</a:t>
            </a:r>
            <a:endParaRPr b="0" lang="fr-FR" sz="1400" spc="-1" strike="noStrike">
              <a:solidFill>
                <a:srgbClr val="000000"/>
              </a:solidFill>
              <a:latin typeface="Arial"/>
            </a:endParaRPr>
          </a:p>
          <a:p>
            <a:pPr lvl="1" marL="176040" indent="-171360" algn="just">
              <a:lnSpc>
                <a:spcPct val="100000"/>
              </a:lnSpc>
              <a:spcBef>
                <a:spcPts val="601"/>
              </a:spcBef>
              <a:spcAft>
                <a:spcPts val="601"/>
              </a:spcAft>
              <a:buClr>
                <a:srgbClr val="000000"/>
              </a:buClr>
              <a:buFont typeface="Arial"/>
              <a:buChar char="•"/>
              <a:tabLst>
                <a:tab algn="l" pos="0"/>
              </a:tabLst>
            </a:pPr>
            <a:r>
              <a:rPr b="1" lang="fr-FR" sz="1400" spc="-1" strike="noStrike">
                <a:solidFill>
                  <a:srgbClr val="000000"/>
                </a:solidFill>
                <a:latin typeface="Arial"/>
              </a:rPr>
              <a:t>NB : pour les modifications à l’initiative de l’exploitant, il est recommandé d’anticiper au maximum la déclaration des modifications. Au-delà du 15 juillet, il n’est pas possible de garantir une prise en compte du dossier pour les premiers versements de l’avance</a:t>
            </a: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p:txBody>
      </p:sp>
      <p:sp>
        <p:nvSpPr>
          <p:cNvPr id="212"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pPr>
            <a:r>
              <a:rPr b="1" lang="fr-FR" sz="750" spc="-1" strike="noStrike">
                <a:solidFill>
                  <a:srgbClr val="000000"/>
                </a:solidFill>
                <a:latin typeface="Arial"/>
              </a:rPr>
              <a:t>DSDA – DGPE</a:t>
            </a:r>
            <a:endParaRPr b="0" lang="fr-FR" sz="75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pPr>
            <a:fld id="{1BA8B79F-0C6F-4A40-A2B3-8073ED2D6152}" type="slidenum">
              <a:rPr b="1" lang="fr-FR" sz="750" spc="-1" strike="noStrike">
                <a:solidFill>
                  <a:srgbClr val="000000"/>
                </a:solidFill>
                <a:latin typeface="Arial"/>
              </a:rPr>
              <a:t>4</a:t>
            </a:fld>
            <a:endParaRPr b="0" lang="fr-FR" sz="750" spc="-1" strike="noStrike">
              <a:latin typeface="Times New Roman"/>
            </a:endParaRPr>
          </a:p>
        </p:txBody>
      </p:sp>
      <p:sp>
        <p:nvSpPr>
          <p:cNvPr id="214"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15" name="PlaceHolder 3"/>
          <p:cNvSpPr>
            <a:spLocks noGrp="1"/>
          </p:cNvSpPr>
          <p:nvPr>
            <p:ph type="title"/>
          </p:nvPr>
        </p:nvSpPr>
        <p:spPr>
          <a:xfrm>
            <a:off x="323640" y="676080"/>
            <a:ext cx="8712360" cy="442800"/>
          </a:xfrm>
          <a:prstGeom prst="rect">
            <a:avLst/>
          </a:prstGeom>
          <a:noFill/>
          <a:ln w="0">
            <a:noFill/>
          </a:ln>
        </p:spPr>
        <p:txBody>
          <a:bodyPr anchor="ctr">
            <a:normAutofit/>
          </a:bodyPr>
          <a:p>
            <a:pPr marL="14400">
              <a:lnSpc>
                <a:spcPct val="90000"/>
              </a:lnSpc>
              <a:buNone/>
              <a:tabLst>
                <a:tab algn="l" pos="0"/>
              </a:tabLst>
            </a:pPr>
            <a:r>
              <a:rPr b="1" lang="fr-FR" sz="2550" spc="-1" strike="noStrike">
                <a:solidFill>
                  <a:srgbClr val="808080"/>
                </a:solidFill>
                <a:latin typeface="Marianne"/>
              </a:rPr>
              <a:t>Qu’est ce qui peut être modifié dans le dossier PAC ?</a:t>
            </a:r>
            <a:endParaRPr b="0" lang="fr-FR" sz="2550" spc="-1" strike="noStrike">
              <a:solidFill>
                <a:srgbClr val="000000"/>
              </a:solidFill>
              <a:latin typeface="Arial"/>
            </a:endParaRPr>
          </a:p>
        </p:txBody>
      </p:sp>
      <p:sp>
        <p:nvSpPr>
          <p:cNvPr id="216" name="PlaceHolder 4"/>
          <p:cNvSpPr>
            <a:spLocks noGrp="1"/>
          </p:cNvSpPr>
          <p:nvPr>
            <p:ph/>
          </p:nvPr>
        </p:nvSpPr>
        <p:spPr>
          <a:xfrm>
            <a:off x="143280" y="1358640"/>
            <a:ext cx="8892360" cy="3379320"/>
          </a:xfrm>
          <a:prstGeom prst="rect">
            <a:avLst/>
          </a:prstGeom>
          <a:noFill/>
          <a:ln w="0">
            <a:noFill/>
          </a:ln>
        </p:spPr>
        <p:txBody>
          <a:bodyPr lIns="0" rIns="0" tIns="0" bIns="0" anchor="t">
            <a:noAutofit/>
          </a:bodyPr>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Les modifications peuvent porter sur </a:t>
            </a:r>
            <a:r>
              <a:rPr b="0" lang="fr-FR" sz="1400" spc="-1" strike="noStrike" u="sng">
                <a:solidFill>
                  <a:srgbClr val="000000"/>
                </a:solidFill>
                <a:uFillTx/>
                <a:latin typeface="Arial"/>
              </a:rPr>
              <a:t>toutes les pièces et informations constituant la demande unique </a:t>
            </a:r>
            <a:r>
              <a:rPr b="0" lang="fr-FR" sz="1400" spc="-1" strike="noStrike">
                <a:solidFill>
                  <a:srgbClr val="000000"/>
                </a:solidFill>
                <a:latin typeface="Arial"/>
              </a:rPr>
              <a:t>:  identité du bénéficiaire, RPG, déclaration des effectifs d'animaux, tout document justificatif requis, etc…</a:t>
            </a:r>
            <a:endParaRPr b="0" lang="fr-FR" sz="1400" spc="-1" strike="noStrike">
              <a:solidFill>
                <a:srgbClr val="000000"/>
              </a:solidFill>
              <a:latin typeface="Arial"/>
            </a:endParaRPr>
          </a:p>
          <a:p>
            <a:pPr>
              <a:lnSpc>
                <a:spcPct val="100000"/>
              </a:lnSpc>
              <a:spcAft>
                <a:spcPts val="499"/>
              </a:spcAft>
              <a:buNone/>
            </a:pPr>
            <a:endParaRPr b="0" lang="fr-FR" sz="1400" spc="-1" strike="noStrike">
              <a:solidFill>
                <a:srgbClr val="000000"/>
              </a:solidFill>
              <a:latin typeface="Arial"/>
            </a:endParaRPr>
          </a:p>
          <a:p>
            <a:pPr marL="171360" indent="-171360" algn="just">
              <a:lnSpc>
                <a:spcPct val="100000"/>
              </a:lnSpc>
              <a:spcAft>
                <a:spcPts val="499"/>
              </a:spcAft>
              <a:buClr>
                <a:srgbClr val="000000"/>
              </a:buClr>
              <a:buFont typeface="Arial"/>
              <a:buChar char="•"/>
            </a:pPr>
            <a:r>
              <a:rPr b="0" lang="fr-FR" sz="1400" spc="-1" strike="noStrike">
                <a:solidFill>
                  <a:srgbClr val="000000"/>
                </a:solidFill>
                <a:latin typeface="Arial"/>
              </a:rPr>
              <a:t>Pour les oublis de demandes d’aides, ajout possible quelle que soit l’aide du dossier PAC jusqu’au 20/09, mais recommandé avant le 15/07. </a:t>
            </a:r>
            <a:r>
              <a:rPr b="1" lang="fr-FR" sz="1400" spc="-1" strike="noStrike">
                <a:solidFill>
                  <a:srgbClr val="000000"/>
                </a:solidFill>
                <a:latin typeface="Arial"/>
              </a:rPr>
              <a:t>La contrôlabilité des éventuels ajouts de demande d’aides sera assurée, avec notamment la réalisation de sélections complémentaires pour les contrôles sur place pour les aides concernées, le cas échéant</a:t>
            </a:r>
            <a:r>
              <a:rPr b="0" lang="fr-FR" sz="1400" spc="-1" strike="noStrike">
                <a:solidFill>
                  <a:srgbClr val="000000"/>
                </a:solidFill>
                <a:latin typeface="Arial"/>
              </a:rPr>
              <a:t>. </a:t>
            </a: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a:p>
            <a:pPr marL="176040" indent="-176040" algn="just">
              <a:lnSpc>
                <a:spcPct val="100000"/>
              </a:lnSpc>
              <a:spcAft>
                <a:spcPts val="499"/>
              </a:spcAft>
              <a:buClr>
                <a:srgbClr val="000000"/>
              </a:buClr>
              <a:buFont typeface="Arial"/>
              <a:buChar char="•"/>
              <a:tabLst>
                <a:tab algn="l" pos="0"/>
              </a:tabLst>
            </a:pPr>
            <a:r>
              <a:rPr b="1" lang="fr-FR" sz="1400" spc="-1" strike="noStrike">
                <a:solidFill>
                  <a:srgbClr val="000000"/>
                </a:solidFill>
                <a:latin typeface="Arial"/>
              </a:rPr>
              <a:t>En cas de doute, des éléments complémentaires pourront être demandés aux exploitants pour attester de leur bonne foi. </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tabLst>
                <a:tab algn="l" pos="0"/>
              </a:tabLst>
            </a:pPr>
            <a:r>
              <a:rPr b="0" lang="fr-FR" sz="1400" spc="-1" strike="noStrike">
                <a:solidFill>
                  <a:srgbClr val="000000"/>
                </a:solidFill>
                <a:latin typeface="Arial"/>
              </a:rPr>
              <a:t>Pour les cultures secondaires, les cultures dérobées ou la période de présence BCAE6, possibilité de modification au-delà du 20/9 lorsque la nécessité de modifier la déclaration est identifiée après cette date.</a:t>
            </a: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p:txBody>
      </p:sp>
      <p:sp>
        <p:nvSpPr>
          <p:cNvPr id="217"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pPr>
            <a:r>
              <a:rPr b="1" lang="fr-FR" sz="750" spc="-1" strike="noStrike">
                <a:solidFill>
                  <a:srgbClr val="000000"/>
                </a:solidFill>
                <a:latin typeface="Arial"/>
              </a:rPr>
              <a:t>DSDA – DGPE</a:t>
            </a:r>
            <a:endParaRPr b="0" lang="fr-FR" sz="75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pPr>
            <a:fld id="{53A526FC-B97C-4C7B-A78C-FB9B8F1160D3}" type="slidenum">
              <a:rPr b="1" lang="fr-FR" sz="750" spc="-1" strike="noStrike">
                <a:solidFill>
                  <a:srgbClr val="000000"/>
                </a:solidFill>
                <a:latin typeface="Arial"/>
              </a:rPr>
              <a:t>5</a:t>
            </a:fld>
            <a:endParaRPr b="0" lang="fr-FR" sz="750" spc="-1" strike="noStrike">
              <a:latin typeface="Times New Roman"/>
            </a:endParaRPr>
          </a:p>
        </p:txBody>
      </p:sp>
      <p:sp>
        <p:nvSpPr>
          <p:cNvPr id="219"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20" name="PlaceHolder 3"/>
          <p:cNvSpPr>
            <a:spLocks noGrp="1"/>
          </p:cNvSpPr>
          <p:nvPr>
            <p:ph type="title"/>
          </p:nvPr>
        </p:nvSpPr>
        <p:spPr>
          <a:xfrm>
            <a:off x="323640" y="676080"/>
            <a:ext cx="8712360" cy="442800"/>
          </a:xfrm>
          <a:prstGeom prst="rect">
            <a:avLst/>
          </a:prstGeom>
          <a:noFill/>
          <a:ln w="0">
            <a:noFill/>
          </a:ln>
        </p:spPr>
        <p:txBody>
          <a:bodyPr anchor="ctr">
            <a:normAutofit fontScale="91000"/>
          </a:bodyPr>
          <a:p>
            <a:pPr marL="14400">
              <a:lnSpc>
                <a:spcPct val="90000"/>
              </a:lnSpc>
              <a:buNone/>
              <a:tabLst>
                <a:tab algn="l" pos="0"/>
              </a:tabLst>
            </a:pPr>
            <a:r>
              <a:rPr b="1" lang="fr-FR" sz="2800" spc="-1" strike="noStrike">
                <a:solidFill>
                  <a:srgbClr val="808080"/>
                </a:solidFill>
                <a:latin typeface="Arial"/>
              </a:rPr>
              <a:t>Précisions sur les formulaires DPB</a:t>
            </a:r>
            <a:endParaRPr b="0" lang="fr-FR" sz="2800" spc="-1" strike="noStrike">
              <a:solidFill>
                <a:srgbClr val="000000"/>
              </a:solidFill>
              <a:latin typeface="Arial"/>
            </a:endParaRPr>
          </a:p>
        </p:txBody>
      </p:sp>
      <p:sp>
        <p:nvSpPr>
          <p:cNvPr id="221" name="PlaceHolder 4"/>
          <p:cNvSpPr>
            <a:spLocks noGrp="1"/>
          </p:cNvSpPr>
          <p:nvPr>
            <p:ph/>
          </p:nvPr>
        </p:nvSpPr>
        <p:spPr>
          <a:xfrm>
            <a:off x="143280" y="1358640"/>
            <a:ext cx="8892360" cy="3379320"/>
          </a:xfrm>
          <a:prstGeom prst="rect">
            <a:avLst/>
          </a:prstGeom>
          <a:noFill/>
          <a:ln w="0">
            <a:noFill/>
          </a:ln>
        </p:spPr>
        <p:txBody>
          <a:bodyPr lIns="0" rIns="0" tIns="0" bIns="0" anchor="t">
            <a:noAutofit/>
          </a:bodyPr>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Pour les formulaires DPB, les modalités de gestion évoluent à partir de la campagne 2023 :</a:t>
            </a:r>
            <a:endParaRPr b="0" lang="fr-FR" sz="1400" spc="-1" strike="noStrike">
              <a:solidFill>
                <a:srgbClr val="000000"/>
              </a:solidFill>
              <a:latin typeface="Arial"/>
            </a:endParaRPr>
          </a:p>
          <a:p>
            <a:pPr lvl="1" marL="628560" indent="-171360" algn="just">
              <a:lnSpc>
                <a:spcPct val="100000"/>
              </a:lnSpc>
              <a:spcBef>
                <a:spcPts val="601"/>
              </a:spcBef>
              <a:spcAft>
                <a:spcPts val="601"/>
              </a:spcAft>
              <a:buClr>
                <a:srgbClr val="000000"/>
              </a:buClr>
              <a:buFont typeface="Courier New"/>
              <a:buChar char="o"/>
            </a:pPr>
            <a:r>
              <a:rPr b="0" lang="fr-FR" sz="1400" spc="-1" strike="noStrike" u="sng">
                <a:solidFill>
                  <a:srgbClr val="000000"/>
                </a:solidFill>
                <a:uFillTx/>
                <a:latin typeface="Arial"/>
              </a:rPr>
              <a:t>15/05 </a:t>
            </a:r>
            <a:r>
              <a:rPr b="0" lang="fr-FR" sz="1400" spc="-1" strike="noStrike">
                <a:solidFill>
                  <a:srgbClr val="000000"/>
                </a:solidFill>
                <a:latin typeface="Arial"/>
              </a:rPr>
              <a:t>: date limite de signature des formulaires de transferts de DPB. Seuls les DPB détenus à la date limite de dépôt de la demande unique peuvent faire l’objet d’un paiement</a:t>
            </a:r>
            <a:endParaRPr b="0" lang="fr-FR" sz="1400" spc="-1" strike="noStrike">
              <a:solidFill>
                <a:srgbClr val="000000"/>
              </a:solidFill>
              <a:latin typeface="Arial"/>
            </a:endParaRPr>
          </a:p>
          <a:p>
            <a:pPr lvl="1" marL="628560" indent="-171360" algn="just">
              <a:lnSpc>
                <a:spcPct val="100000"/>
              </a:lnSpc>
              <a:spcBef>
                <a:spcPts val="601"/>
              </a:spcBef>
              <a:spcAft>
                <a:spcPts val="601"/>
              </a:spcAft>
              <a:buClr>
                <a:srgbClr val="000000"/>
              </a:buClr>
              <a:buFont typeface="Courier New"/>
              <a:buChar char="o"/>
            </a:pPr>
            <a:r>
              <a:rPr b="0" lang="fr-FR" sz="1400" spc="-1" strike="noStrike" u="sng">
                <a:solidFill>
                  <a:srgbClr val="000000"/>
                </a:solidFill>
                <a:uFillTx/>
                <a:latin typeface="Arial"/>
              </a:rPr>
              <a:t>09/06 </a:t>
            </a:r>
            <a:r>
              <a:rPr b="0" lang="fr-FR" sz="1400" spc="-1" strike="noStrike">
                <a:solidFill>
                  <a:srgbClr val="000000"/>
                </a:solidFill>
                <a:latin typeface="Arial"/>
              </a:rPr>
              <a:t>: date limite de transmission des formulaires DPB. Déposés après cette date, les formulaires ne seront pas pris en compte au titre de la campagne en cours.</a:t>
            </a:r>
            <a:endParaRPr b="0" lang="fr-FR" sz="1400" spc="-1" strike="noStrike">
              <a:solidFill>
                <a:srgbClr val="000000"/>
              </a:solidFill>
              <a:latin typeface="Arial"/>
            </a:endParaRPr>
          </a:p>
          <a:p>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De manière générale, le droit à l’erreur ne s'applique pas aux formulaires DPB, qui ne constituent pas une PJ de la demande unique, mais une notification ad hoc à l’administration permettant le suivi et l'enregistrement des droits à paiement dans le portefeuille des exploitants.</a:t>
            </a:r>
            <a:endParaRPr b="0" lang="fr-FR" sz="1400" spc="-1" strike="noStrike">
              <a:solidFill>
                <a:srgbClr val="000000"/>
              </a:solidFill>
              <a:latin typeface="Arial"/>
            </a:endParaRPr>
          </a:p>
          <a:p>
            <a:pPr algn="just">
              <a:lnSpc>
                <a:spcPct val="100000"/>
              </a:lnSpc>
              <a:spcBef>
                <a:spcPts val="601"/>
              </a:spcBef>
              <a:spcAft>
                <a:spcPts val="499"/>
              </a:spcAft>
              <a:buNone/>
            </a:pP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En revanche, des erreurs manifestes sur les formulaires pourront toujours être corrigées par les DDT comme aujourd’hui</a:t>
            </a:r>
            <a:endParaRPr b="0" lang="fr-FR" sz="1400" spc="-1" strike="noStrike">
              <a:solidFill>
                <a:srgbClr val="000000"/>
              </a:solidFill>
              <a:latin typeface="Arial"/>
            </a:endParaRPr>
          </a:p>
        </p:txBody>
      </p:sp>
      <p:sp>
        <p:nvSpPr>
          <p:cNvPr id="222"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pPr>
            <a:r>
              <a:rPr b="1" lang="fr-FR" sz="750" spc="-1" strike="noStrike">
                <a:solidFill>
                  <a:srgbClr val="000000"/>
                </a:solidFill>
                <a:latin typeface="Arial"/>
              </a:rPr>
              <a:t>DSDA – DGPE</a:t>
            </a:r>
            <a:endParaRPr b="0" lang="fr-FR" sz="75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PlaceHolder 1"/>
          <p:cNvSpPr>
            <a:spLocks noGrp="1"/>
          </p:cNvSpPr>
          <p:nvPr>
            <p:ph type="dt"/>
          </p:nvPr>
        </p:nvSpPr>
        <p:spPr>
          <a:xfrm>
            <a:off x="36432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ffffff"/>
                </a:solidFill>
                <a:latin typeface="Arial"/>
              </a:rPr>
              <a:t>13/01/2022</a:t>
            </a:r>
            <a:endParaRPr b="0" lang="fr-FR" sz="750" spc="-1" strike="noStrike">
              <a:latin typeface="Times New Roman"/>
            </a:endParaRPr>
          </a:p>
        </p:txBody>
      </p:sp>
      <p:sp>
        <p:nvSpPr>
          <p:cNvPr id="224" name="PlaceHolder 2"/>
          <p:cNvSpPr>
            <a:spLocks noGrp="1"/>
          </p:cNvSpPr>
          <p:nvPr>
            <p:ph type="title"/>
          </p:nvPr>
        </p:nvSpPr>
        <p:spPr>
          <a:xfrm>
            <a:off x="100080" y="843480"/>
            <a:ext cx="9036000" cy="4046040"/>
          </a:xfrm>
          <a:prstGeom prst="rect">
            <a:avLst/>
          </a:prstGeom>
          <a:noFill/>
          <a:ln w="10080">
            <a:solidFill>
              <a:srgbClr val="ffffff"/>
            </a:solidFill>
            <a:round/>
          </a:ln>
        </p:spPr>
        <p:txBody>
          <a:bodyPr lIns="0" bIns="360000" anchor="ctr">
            <a:noAutofit/>
          </a:bodyPr>
          <a:p>
            <a:pPr>
              <a:lnSpc>
                <a:spcPct val="90000"/>
              </a:lnSpc>
              <a:buNone/>
              <a:tabLst>
                <a:tab algn="l" pos="0"/>
              </a:tabLst>
            </a:pPr>
            <a:r>
              <a:rPr b="1" lang="fr-FR" sz="3600" spc="-1" strike="noStrike">
                <a:solidFill>
                  <a:srgbClr val="000000"/>
                </a:solidFill>
                <a:latin typeface="Arial"/>
              </a:rPr>
              <a:t>2. Modalités d’exercice du droit à l’erreur</a:t>
            </a:r>
            <a:endParaRPr b="0" lang="fr-FR" sz="3600" spc="-1" strike="noStrike">
              <a:solidFill>
                <a:srgbClr val="000000"/>
              </a:solidFill>
              <a:latin typeface="Arial"/>
            </a:endParaRPr>
          </a:p>
        </p:txBody>
      </p:sp>
      <p:sp>
        <p:nvSpPr>
          <p:cNvPr id="225" name="PlaceHolder 3"/>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pPr>
            <a:fld id="{B9E394F0-F36F-4AA9-A3EE-6BB845002057}" type="slidenum">
              <a:rPr b="1" lang="fr-FR" sz="750" spc="-1" strike="noStrike">
                <a:solidFill>
                  <a:srgbClr val="ffffff"/>
                </a:solidFill>
                <a:latin typeface="Arial"/>
              </a:rPr>
              <a:t>6</a:t>
            </a:fld>
            <a:endParaRPr b="0" lang="fr-FR" sz="750" spc="-1" strike="noStrike">
              <a:latin typeface="Times New Roman"/>
            </a:endParaRPr>
          </a:p>
        </p:txBody>
      </p:sp>
      <p:sp>
        <p:nvSpPr>
          <p:cNvPr id="226"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pPr>
            <a:r>
              <a:rPr b="1" lang="fr-FR" sz="750" spc="-1" strike="noStrike">
                <a:solidFill>
                  <a:srgbClr val="000000"/>
                </a:solidFill>
                <a:latin typeface="Arial"/>
              </a:rPr>
              <a:t>DSDA - DGPE</a:t>
            </a:r>
            <a:endParaRPr b="0" lang="fr-FR" sz="75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6034FDE3-D669-4A88-80B5-B1BE50D2DBC2}" type="slidenum">
              <a:rPr b="1" lang="fr-FR" sz="750" spc="-1" strike="noStrike">
                <a:solidFill>
                  <a:srgbClr val="000000"/>
                </a:solidFill>
                <a:latin typeface="Arial"/>
              </a:rPr>
              <a:t>6</a:t>
            </a:fld>
            <a:endParaRPr b="0" lang="fr-FR" sz="750" spc="-1" strike="noStrike">
              <a:latin typeface="Times New Roman"/>
            </a:endParaRPr>
          </a:p>
        </p:txBody>
      </p:sp>
      <p:sp>
        <p:nvSpPr>
          <p:cNvPr id="228"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29" name="PlaceHolder 3"/>
          <p:cNvSpPr>
            <a:spLocks noGrp="1"/>
          </p:cNvSpPr>
          <p:nvPr>
            <p:ph/>
          </p:nvPr>
        </p:nvSpPr>
        <p:spPr>
          <a:xfrm>
            <a:off x="94680" y="1419480"/>
            <a:ext cx="8964000" cy="3312000"/>
          </a:xfrm>
          <a:prstGeom prst="rect">
            <a:avLst/>
          </a:prstGeom>
          <a:noFill/>
          <a:ln w="3240">
            <a:solidFill>
              <a:srgbClr val="bfbfbf"/>
            </a:solidFill>
            <a:round/>
          </a:ln>
        </p:spPr>
        <p:txBody>
          <a:bodyPr lIns="0" rIns="288000" tIns="0" bIns="0" anchor="t">
            <a:noAutofit/>
          </a:bodyPr>
          <a:p>
            <a:pPr marL="351360" algn="just">
              <a:lnSpc>
                <a:spcPct val="100000"/>
              </a:lnSpc>
              <a:spcAft>
                <a:spcPts val="601"/>
              </a:spcAft>
              <a:buNone/>
              <a:tabLst>
                <a:tab algn="l" pos="0"/>
              </a:tabLst>
            </a:pP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tabLst>
                <a:tab algn="l" pos="0"/>
              </a:tabLst>
            </a:pPr>
            <a:r>
              <a:rPr b="0" lang="fr-FR" sz="1400" spc="-1" strike="noStrike">
                <a:solidFill>
                  <a:srgbClr val="000000"/>
                </a:solidFill>
                <a:latin typeface="Arial"/>
              </a:rPr>
              <a:t>Ces modifications peuvent être faites :</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Courier New"/>
              <a:buChar char="o"/>
              <a:tabLst>
                <a:tab algn="l" pos="0"/>
              </a:tabLst>
            </a:pPr>
            <a:r>
              <a:rPr b="0" lang="fr-FR" sz="1400" spc="-1" strike="noStrike">
                <a:solidFill>
                  <a:srgbClr val="000000"/>
                </a:solidFill>
                <a:latin typeface="Arial"/>
              </a:rPr>
              <a:t>A l’initiative de l’exploitant s’il identifie de lui-même une erreur ou une omission dans sa télédéclaration </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Courier New"/>
              <a:buChar char="o"/>
              <a:tabLst>
                <a:tab algn="l" pos="0"/>
              </a:tabLst>
            </a:pPr>
            <a:r>
              <a:rPr b="0" lang="fr-FR" sz="1400" spc="-1" strike="noStrike">
                <a:solidFill>
                  <a:srgbClr val="000000"/>
                </a:solidFill>
                <a:latin typeface="Arial"/>
              </a:rPr>
              <a:t>Suite à l’affichage des feux dans le RPG de sa télédéclaration</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Courier New"/>
              <a:buChar char="o"/>
              <a:tabLst>
                <a:tab algn="l" pos="0"/>
              </a:tabLst>
            </a:pPr>
            <a:r>
              <a:rPr b="0" lang="fr-FR" sz="1400" spc="-1" strike="noStrike">
                <a:solidFill>
                  <a:srgbClr val="000000"/>
                </a:solidFill>
                <a:latin typeface="Arial"/>
              </a:rPr>
              <a:t>Sur proposition de l’administration suite à l’instruction du RPG déclaré par l’exploitant</a:t>
            </a: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Courier New"/>
              <a:buChar char="o"/>
              <a:tabLst>
                <a:tab algn="l" pos="0"/>
              </a:tabLst>
            </a:pPr>
            <a:r>
              <a:rPr b="0" lang="fr-FR" sz="1400" spc="-1" strike="noStrike">
                <a:solidFill>
                  <a:srgbClr val="000000"/>
                </a:solidFill>
                <a:latin typeface="Arial"/>
              </a:rPr>
              <a:t>Après alerte de l’administration sur certains cas d’incohérence ou d’oublis détectés dans le cadre de l’instruction</a:t>
            </a:r>
            <a:endParaRPr b="0" lang="fr-FR" sz="1400" spc="-1" strike="noStrike">
              <a:solidFill>
                <a:srgbClr val="000000"/>
              </a:solidFill>
              <a:latin typeface="Arial"/>
            </a:endParaRPr>
          </a:p>
          <a:p>
            <a:pPr marL="351360" algn="just">
              <a:lnSpc>
                <a:spcPct val="100000"/>
              </a:lnSpc>
              <a:spcAft>
                <a:spcPts val="601"/>
              </a:spcAft>
              <a:buNone/>
              <a:tabLst>
                <a:tab algn="l" pos="0"/>
              </a:tabLst>
            </a:pPr>
            <a:endParaRPr b="0" lang="fr-FR" sz="1400" spc="-1" strike="noStrike">
              <a:solidFill>
                <a:srgbClr val="000000"/>
              </a:solidFill>
              <a:latin typeface="Arial"/>
            </a:endParaRPr>
          </a:p>
        </p:txBody>
      </p:sp>
      <p:sp>
        <p:nvSpPr>
          <p:cNvPr id="230"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31" name="Titre 4"/>
          <p:cNvSpPr/>
          <p:nvPr/>
        </p:nvSpPr>
        <p:spPr>
          <a:xfrm>
            <a:off x="323640" y="688320"/>
            <a:ext cx="8712360" cy="442800"/>
          </a:xfrm>
          <a:prstGeom prst="rect">
            <a:avLst/>
          </a:prstGeom>
          <a:noFill/>
          <a:ln w="0">
            <a:noFill/>
          </a:ln>
        </p:spPr>
        <p:style>
          <a:lnRef idx="0"/>
          <a:fillRef idx="0"/>
          <a:effectRef idx="0"/>
          <a:fontRef idx="minor"/>
        </p:style>
        <p:txBody>
          <a:bodyPr anchor="ctr">
            <a:normAutofit/>
          </a:bodyPr>
          <a:p>
            <a:pPr marL="14400">
              <a:lnSpc>
                <a:spcPct val="90000"/>
              </a:lnSpc>
              <a:buNone/>
              <a:tabLst>
                <a:tab algn="l" pos="0"/>
              </a:tabLst>
            </a:pPr>
            <a:r>
              <a:rPr b="1" lang="fr-FR" sz="2000" spc="-1" strike="noStrike">
                <a:solidFill>
                  <a:srgbClr val="808080"/>
                </a:solidFill>
                <a:latin typeface="Arial"/>
              </a:rPr>
              <a:t>Modalités d’exercice du droit à l’erreur</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PlaceHolder 1"/>
          <p:cNvSpPr>
            <a:spLocks noGrp="1"/>
          </p:cNvSpPr>
          <p:nvPr>
            <p:ph type="sldNum"/>
          </p:nvPr>
        </p:nvSpPr>
        <p:spPr>
          <a:xfrm>
            <a:off x="7398720" y="4783680"/>
            <a:ext cx="1349640" cy="359640"/>
          </a:xfrm>
          <a:prstGeom prst="rect">
            <a:avLst/>
          </a:prstGeom>
          <a:noFill/>
          <a:ln w="0">
            <a:noFill/>
          </a:ln>
        </p:spPr>
        <p:txBody>
          <a:bodyPr lIns="0" rIns="0" tIns="0" bIns="0" anchor="ctr">
            <a:noAutofit/>
          </a:bodyPr>
          <a:p>
            <a:pPr algn="r">
              <a:lnSpc>
                <a:spcPct val="100000"/>
              </a:lnSpc>
              <a:buNone/>
              <a:tabLst>
                <a:tab algn="l" pos="0"/>
              </a:tabLst>
            </a:pPr>
            <a:fld id="{BA095425-E82A-489E-82C5-4B7F48F10DD1}" type="slidenum">
              <a:rPr b="1" lang="fr-FR" sz="750" spc="-1" strike="noStrike">
                <a:solidFill>
                  <a:srgbClr val="000000"/>
                </a:solidFill>
                <a:latin typeface="Arial"/>
              </a:rPr>
              <a:t>8</a:t>
            </a:fld>
            <a:endParaRPr b="0" lang="fr-FR" sz="750" spc="-1" strike="noStrike">
              <a:latin typeface="Times New Roman"/>
            </a:endParaRPr>
          </a:p>
        </p:txBody>
      </p:sp>
      <p:sp>
        <p:nvSpPr>
          <p:cNvPr id="233" name="PlaceHolder 2"/>
          <p:cNvSpPr>
            <a:spLocks noGrp="1"/>
          </p:cNvSpPr>
          <p:nvPr>
            <p:ph type="dt"/>
          </p:nvPr>
        </p:nvSpPr>
        <p:spPr>
          <a:xfrm>
            <a:off x="324000" y="4797720"/>
            <a:ext cx="1169640" cy="345600"/>
          </a:xfrm>
          <a:prstGeom prst="rect">
            <a:avLst/>
          </a:prstGeom>
          <a:noFill/>
          <a:ln w="0">
            <a:noFill/>
          </a:ln>
        </p:spPr>
        <p:txBody>
          <a:bodyPr lIns="0" rIns="0" tIns="0" bIns="0" anchor="ctr">
            <a:noAutofit/>
          </a:bodyPr>
          <a:p>
            <a:pPr>
              <a:lnSpc>
                <a:spcPct val="100000"/>
              </a:lnSpc>
              <a:buNone/>
            </a:pPr>
            <a:r>
              <a:rPr b="1" lang="fr-FR" sz="750" spc="-1" strike="noStrike" cap="all">
                <a:solidFill>
                  <a:srgbClr val="000000"/>
                </a:solidFill>
                <a:latin typeface="Arial"/>
              </a:rPr>
              <a:t>07/06/2023</a:t>
            </a:r>
            <a:endParaRPr b="0" lang="fr-FR" sz="750" spc="-1" strike="noStrike">
              <a:latin typeface="Times New Roman"/>
            </a:endParaRPr>
          </a:p>
        </p:txBody>
      </p:sp>
      <p:sp>
        <p:nvSpPr>
          <p:cNvPr id="234" name="PlaceHolder 3"/>
          <p:cNvSpPr>
            <a:spLocks noGrp="1"/>
          </p:cNvSpPr>
          <p:nvPr>
            <p:ph/>
          </p:nvPr>
        </p:nvSpPr>
        <p:spPr>
          <a:xfrm>
            <a:off x="288360" y="1131480"/>
            <a:ext cx="8460000" cy="3384000"/>
          </a:xfrm>
          <a:prstGeom prst="rect">
            <a:avLst/>
          </a:prstGeom>
          <a:noFill/>
          <a:ln w="3240">
            <a:solidFill>
              <a:srgbClr val="bfbfbf"/>
            </a:solidFill>
            <a:round/>
          </a:ln>
        </p:spPr>
        <p:txBody>
          <a:bodyPr lIns="0" rIns="288000" tIns="0" bIns="0" anchor="t">
            <a:noAutofit/>
          </a:bodyPr>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Par exemple : un exploitant se rend compte qu’il a oublié de demander l’aide couplée au chanvre alors qu’il détient plusieurs parcelles admissibles sur son exploitation et déclarées dans son RPG. A la différence des campagnes précédentes pour lesquelles il ne pouvait plus ajouter d’aides à sa demande unique après la date de dépôt tardif, il peut dorénavant modifier sa demande directement sur telepac afin d’ajouter l’aide couplée au chanvre.</a:t>
            </a:r>
            <a:endParaRPr b="0" lang="fr-FR" sz="1400" spc="-1" strike="noStrike">
              <a:solidFill>
                <a:srgbClr val="000000"/>
              </a:solidFill>
              <a:latin typeface="Arial"/>
            </a:endParaRPr>
          </a:p>
          <a:p>
            <a:pPr algn="just">
              <a:lnSpc>
                <a:spcPct val="100000"/>
              </a:lnSpc>
              <a:spcBef>
                <a:spcPts val="601"/>
              </a:spcBef>
              <a:spcAft>
                <a:spcPts val="499"/>
              </a:spcAft>
              <a:buNone/>
            </a:pPr>
            <a:endParaRPr b="0" lang="fr-FR" sz="1400" spc="-1" strike="noStrike">
              <a:solidFill>
                <a:srgbClr val="000000"/>
              </a:solidFill>
              <a:latin typeface="Arial"/>
            </a:endParaRPr>
          </a:p>
          <a:p>
            <a:pPr marL="171360" indent="-171360" algn="just">
              <a:lnSpc>
                <a:spcPct val="100000"/>
              </a:lnSpc>
              <a:spcBef>
                <a:spcPts val="601"/>
              </a:spcBef>
              <a:spcAft>
                <a:spcPts val="499"/>
              </a:spcAft>
              <a:buClr>
                <a:srgbClr val="000000"/>
              </a:buClr>
              <a:buFont typeface="Arial"/>
              <a:buChar char="•"/>
            </a:pPr>
            <a:r>
              <a:rPr b="0" lang="fr-FR" sz="1400" spc="-1" strike="noStrike">
                <a:solidFill>
                  <a:srgbClr val="000000"/>
                </a:solidFill>
                <a:latin typeface="Arial"/>
              </a:rPr>
              <a:t>Ces modifications sont possibles jusqu’au 20 septembre, mais :</a:t>
            </a:r>
            <a:endParaRPr b="0" lang="fr-FR" sz="1400" spc="-1" strike="noStrike">
              <a:solidFill>
                <a:srgbClr val="000000"/>
              </a:solidFill>
              <a:latin typeface="Arial"/>
            </a:endParaRPr>
          </a:p>
          <a:p>
            <a:pPr lvl="1" marL="628560" indent="-171360" algn="just">
              <a:lnSpc>
                <a:spcPct val="100000"/>
              </a:lnSpc>
              <a:spcBef>
                <a:spcPts val="601"/>
              </a:spcBef>
              <a:spcAft>
                <a:spcPts val="601"/>
              </a:spcAft>
              <a:buClr>
                <a:srgbClr val="000000"/>
              </a:buClr>
              <a:buFont typeface="Wingdings" charset="2"/>
              <a:buChar char=""/>
            </a:pPr>
            <a:r>
              <a:rPr b="0" lang="fr-FR" sz="1400" spc="-1" strike="noStrike">
                <a:solidFill>
                  <a:srgbClr val="000000"/>
                </a:solidFill>
                <a:latin typeface="Arial"/>
              </a:rPr>
              <a:t>Il est recommandé de les faire le plus tôt possible et </a:t>
            </a:r>
            <a:r>
              <a:rPr b="1" lang="fr-FR" sz="1400" spc="-1" strike="noStrike">
                <a:solidFill>
                  <a:srgbClr val="000000"/>
                </a:solidFill>
                <a:latin typeface="Arial"/>
              </a:rPr>
              <a:t>de préférence avant le 15 juillet</a:t>
            </a:r>
            <a:endParaRPr b="0" lang="fr-FR" sz="1400" spc="-1" strike="noStrike">
              <a:solidFill>
                <a:srgbClr val="000000"/>
              </a:solidFill>
              <a:latin typeface="Arial"/>
            </a:endParaRPr>
          </a:p>
          <a:p>
            <a:pPr lvl="1" marL="628560" indent="-171360" algn="just">
              <a:lnSpc>
                <a:spcPct val="100000"/>
              </a:lnSpc>
              <a:spcBef>
                <a:spcPts val="601"/>
              </a:spcBef>
              <a:spcAft>
                <a:spcPts val="601"/>
              </a:spcAft>
              <a:buClr>
                <a:srgbClr val="000000"/>
              </a:buClr>
              <a:buFont typeface="Wingdings" charset="2"/>
              <a:buChar char=""/>
            </a:pPr>
            <a:r>
              <a:rPr b="0" lang="fr-FR" sz="1400" spc="-1" strike="noStrike">
                <a:solidFill>
                  <a:srgbClr val="000000"/>
                </a:solidFill>
                <a:latin typeface="Arial"/>
              </a:rPr>
              <a:t>Si l’exploitation est envoyée en CSP, les modifications ne seront plus possibles sur les critères ou dispositifs mis à contrôle.</a:t>
            </a:r>
            <a:endParaRPr b="0" lang="fr-FR" sz="1400" spc="-1" strike="noStrike">
              <a:solidFill>
                <a:srgbClr val="000000"/>
              </a:solidFill>
              <a:latin typeface="Arial"/>
            </a:endParaRPr>
          </a:p>
          <a:p>
            <a:pPr marL="92160" algn="just">
              <a:lnSpc>
                <a:spcPct val="100000"/>
              </a:lnSpc>
              <a:spcAft>
                <a:spcPts val="499"/>
              </a:spcAft>
              <a:buNone/>
              <a:tabLst>
                <a:tab algn="l" pos="0"/>
              </a:tabLst>
            </a:pPr>
            <a:endParaRPr b="0" lang="fr-FR" sz="1400" spc="-1" strike="noStrike">
              <a:solidFill>
                <a:srgbClr val="000000"/>
              </a:solidFill>
              <a:latin typeface="Arial"/>
            </a:endParaRPr>
          </a:p>
        </p:txBody>
      </p:sp>
      <p:sp>
        <p:nvSpPr>
          <p:cNvPr id="235" name="Espace réservé du pied de page 7"/>
          <p:cNvSpPr/>
          <p:nvPr/>
        </p:nvSpPr>
        <p:spPr>
          <a:xfrm>
            <a:off x="5940000" y="195480"/>
            <a:ext cx="2808360" cy="359640"/>
          </a:xfrm>
          <a:prstGeom prst="rect">
            <a:avLst/>
          </a:prstGeom>
          <a:noFill/>
          <a:ln w="0">
            <a:noFill/>
          </a:ln>
        </p:spPr>
        <p:style>
          <a:lnRef idx="0"/>
          <a:fillRef idx="0"/>
          <a:effectRef idx="0"/>
          <a:fontRef idx="minor"/>
        </p:style>
        <p:txBody>
          <a:bodyPr lIns="0" rIns="0" tIns="0" bIns="0" anchor="ctr">
            <a:noAutofit/>
          </a:bodyPr>
          <a:p>
            <a:pPr algn="r">
              <a:lnSpc>
                <a:spcPct val="100000"/>
              </a:lnSpc>
              <a:buNone/>
              <a:tabLst>
                <a:tab algn="l" pos="0"/>
              </a:tabLst>
            </a:pPr>
            <a:r>
              <a:rPr b="1" lang="fr-FR" sz="750" spc="-1" strike="noStrike">
                <a:solidFill>
                  <a:srgbClr val="000000"/>
                </a:solidFill>
                <a:latin typeface="Arial"/>
              </a:rPr>
              <a:t>DSDA – DGPE</a:t>
            </a:r>
            <a:endParaRPr b="0" lang="fr-FR" sz="750" spc="-1" strike="noStrike">
              <a:latin typeface="Arial"/>
            </a:endParaRPr>
          </a:p>
        </p:txBody>
      </p:sp>
      <p:sp>
        <p:nvSpPr>
          <p:cNvPr id="236" name="Titre 4"/>
          <p:cNvSpPr/>
          <p:nvPr/>
        </p:nvSpPr>
        <p:spPr>
          <a:xfrm>
            <a:off x="323640" y="688320"/>
            <a:ext cx="8712360" cy="442800"/>
          </a:xfrm>
          <a:prstGeom prst="rect">
            <a:avLst/>
          </a:prstGeom>
          <a:noFill/>
          <a:ln w="0">
            <a:noFill/>
          </a:ln>
        </p:spPr>
        <p:style>
          <a:lnRef idx="0"/>
          <a:fillRef idx="0"/>
          <a:effectRef idx="0"/>
          <a:fontRef idx="minor"/>
        </p:style>
        <p:txBody>
          <a:bodyPr anchor="ctr">
            <a:normAutofit/>
          </a:bodyPr>
          <a:p>
            <a:pPr marL="14400">
              <a:lnSpc>
                <a:spcPct val="90000"/>
              </a:lnSpc>
              <a:buNone/>
              <a:tabLst>
                <a:tab algn="l" pos="0"/>
              </a:tabLst>
            </a:pPr>
            <a:r>
              <a:rPr b="1" lang="fr-FR" sz="2000" spc="-1" strike="noStrike">
                <a:solidFill>
                  <a:srgbClr val="808080"/>
                </a:solidFill>
                <a:latin typeface="Arial"/>
              </a:rPr>
              <a:t>Modification à l’initiative de l’exploitant</a:t>
            </a:r>
            <a:endParaRPr b="0" lang="fr-FR" sz="20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PWP_Etat-ASP_juillet2021 Vdef 2</Template>
  <Manager>Client</Manager>
  <TotalTime>11104</TotalTime>
  <Application>LibreOffice/7.2.7.2.M8$Windows_X86_64 LibreOffice_project/cf1bdbb7fdbe4cc2bde03370057fbbb79d316db5</Application>
  <AppVersion>15.0000</AppVersion>
  <Words>2206</Words>
  <Paragraphs>187</Paragraphs>
  <Company>ASP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2021-07-19T10:50:01Z</dcterms:created>
  <dc:creator>Laëtitia MARQUET</dc:creator>
  <dc:description/>
  <dc:language>fr-FR</dc:language>
  <cp:lastModifiedBy/>
  <cp:lastPrinted>2023-06-09T10:19:53Z</cp:lastPrinted>
  <dcterms:modified xsi:type="dcterms:W3CDTF">2023-06-09T10:20:57Z</dcterms:modified>
  <cp:revision>412</cp:revision>
  <dc:subject>Client</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17</vt:i4>
  </property>
  <property fmtid="{D5CDD505-2E9C-101B-9397-08002B2CF9AE}" pid="3" name="PresentationFormat">
    <vt:lpwstr>Affichage à l'écran (16:9)</vt:lpwstr>
  </property>
  <property fmtid="{D5CDD505-2E9C-101B-9397-08002B2CF9AE}" pid="4" name="Slides">
    <vt:i4>19</vt:i4>
  </property>
</Properties>
</file>